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1"/>
  </p:notes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  <p:sldId id="277" r:id="rId49"/>
    <p:sldId id="278" r:id="rId50"/>
    <p:sldId id="279" r:id="rId51"/>
    <p:sldId id="280" r:id="rId52"/>
    <p:sldId id="281" r:id="rId53"/>
    <p:sldId id="282" r:id="rId54"/>
    <p:sldId id="283" r:id="rId55"/>
    <p:sldId id="284" r:id="rId56"/>
    <p:sldId id="285" r:id="rId57"/>
    <p:sldId id="286" r:id="rId58"/>
    <p:sldId id="287" r:id="rId59"/>
    <p:sldId id="288" r:id="rId60"/>
    <p:sldId id="289" r:id="rId61"/>
    <p:sldId id="290" r:id="rId62"/>
  </p:sldIdLst>
  <p:sldSz cx="18288000" cy="10287000"/>
  <p:notesSz cx="6858000" cy="9144000"/>
  <p:embeddedFontLst>
    <p:embeddedFont>
      <p:font typeface="Voga" charset="1" panose="02000606090000020004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HK Grotesk Bold" charset="1" panose="00000800000000000000"/>
      <p:regular r:id="rId11"/>
    </p:embeddedFont>
    <p:embeddedFont>
      <p:font typeface="HK Grotesk Bold Italics" charset="1" panose="00000800000000000000"/>
      <p:regular r:id="rId12"/>
    </p:embeddedFont>
    <p:embeddedFont>
      <p:font typeface="HK Grotesk Medium" charset="1" panose="00000600000000000000"/>
      <p:regular r:id="rId13"/>
    </p:embeddedFont>
    <p:embeddedFont>
      <p:font typeface="HK Grotesk Medium Bold" charset="1" panose="00000700000000000000"/>
      <p:regular r:id="rId14"/>
    </p:embeddedFont>
    <p:embeddedFont>
      <p:font typeface="HK Grotesk Medium Italics" charset="1" panose="00000600000000000000"/>
      <p:regular r:id="rId15"/>
    </p:embeddedFont>
    <p:embeddedFont>
      <p:font typeface="HK Grotesk Medium Bold Italics" charset="1" panose="00000700000000000000"/>
      <p:regular r:id="rId16"/>
    </p:embeddedFont>
    <p:embeddedFont>
      <p:font typeface="Fira Sans Light" charset="1" panose="020B0403050000020004"/>
      <p:regular r:id="rId17"/>
    </p:embeddedFont>
    <p:embeddedFont>
      <p:font typeface="Fira Sans Light Bold" charset="1" panose="020B0503050000020004"/>
      <p:regular r:id="rId18"/>
    </p:embeddedFont>
    <p:embeddedFont>
      <p:font typeface="Fira Sans Light Italics" charset="1" panose="020B0403050000020004"/>
      <p:regular r:id="rId19"/>
    </p:embeddedFont>
    <p:embeddedFont>
      <p:font typeface="Fira Sans Light Bold Italics" charset="1" panose="020B0503050000020004"/>
      <p:regular r:id="rId20"/>
    </p:embeddedFont>
    <p:embeddedFont>
      <p:font typeface="Fira Sans Medium" charset="1" panose="020B0603050000020004"/>
      <p:regular r:id="rId21"/>
    </p:embeddedFont>
    <p:embeddedFont>
      <p:font typeface="Fira Sans Medium Bold" charset="1" panose="020B0603050000020004"/>
      <p:regular r:id="rId22"/>
    </p:embeddedFont>
    <p:embeddedFont>
      <p:font typeface="Fira Sans Medium Italics" charset="1" panose="020B0603050000020004"/>
      <p:regular r:id="rId23"/>
    </p:embeddedFont>
    <p:embeddedFont>
      <p:font typeface="Fira Sans Medium Bold Italics" charset="1" panose="020B070305000002000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slides/slide1.xml" Type="http://schemas.openxmlformats.org/officeDocument/2006/relationships/slide"/><Relationship Id="rId26" Target="slides/slide2.xml" Type="http://schemas.openxmlformats.org/officeDocument/2006/relationships/slide"/><Relationship Id="rId27" Target="slides/slide3.xml" Type="http://schemas.openxmlformats.org/officeDocument/2006/relationships/slide"/><Relationship Id="rId28" Target="slides/slide4.xml" Type="http://schemas.openxmlformats.org/officeDocument/2006/relationships/slide"/><Relationship Id="rId29" Target="slides/slide5.xml" Type="http://schemas.openxmlformats.org/officeDocument/2006/relationships/slide"/><Relationship Id="rId3" Target="viewProps.xml" Type="http://schemas.openxmlformats.org/officeDocument/2006/relationships/viewProps"/><Relationship Id="rId30" Target="slides/slide6.xml" Type="http://schemas.openxmlformats.org/officeDocument/2006/relationships/slide"/><Relationship Id="rId31" Target="notesMasters/notesMaster1.xml" Type="http://schemas.openxmlformats.org/officeDocument/2006/relationships/notesMaster"/><Relationship Id="rId32" Target="theme/theme2.xml" Type="http://schemas.openxmlformats.org/officeDocument/2006/relationships/theme"/><Relationship Id="rId33" Target="notesSlides/notesSlide1.xml" Type="http://schemas.openxmlformats.org/officeDocument/2006/relationships/notes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40" Target="slides/slide13.xml" Type="http://schemas.openxmlformats.org/officeDocument/2006/relationships/slide"/><Relationship Id="rId41" Target="slides/slide14.xml" Type="http://schemas.openxmlformats.org/officeDocument/2006/relationships/slide"/><Relationship Id="rId42" Target="slides/slide15.xml" Type="http://schemas.openxmlformats.org/officeDocument/2006/relationships/slide"/><Relationship Id="rId43" Target="slides/slide16.xml" Type="http://schemas.openxmlformats.org/officeDocument/2006/relationships/slide"/><Relationship Id="rId44" Target="slides/slide17.xml" Type="http://schemas.openxmlformats.org/officeDocument/2006/relationships/slide"/><Relationship Id="rId45" Target="slides/slide18.xml" Type="http://schemas.openxmlformats.org/officeDocument/2006/relationships/slide"/><Relationship Id="rId46" Target="slides/slide19.xml" Type="http://schemas.openxmlformats.org/officeDocument/2006/relationships/slide"/><Relationship Id="rId47" Target="slides/slide20.xml" Type="http://schemas.openxmlformats.org/officeDocument/2006/relationships/slide"/><Relationship Id="rId48" Target="slides/slide21.xml" Type="http://schemas.openxmlformats.org/officeDocument/2006/relationships/slide"/><Relationship Id="rId49" Target="slides/slide22.xml" Type="http://schemas.openxmlformats.org/officeDocument/2006/relationships/slide"/><Relationship Id="rId5" Target="tableStyles.xml" Type="http://schemas.openxmlformats.org/officeDocument/2006/relationships/tableStyles"/><Relationship Id="rId50" Target="slides/slide23.xml" Type="http://schemas.openxmlformats.org/officeDocument/2006/relationships/slide"/><Relationship Id="rId51" Target="slides/slide24.xml" Type="http://schemas.openxmlformats.org/officeDocument/2006/relationships/slide"/><Relationship Id="rId52" Target="slides/slide25.xml" Type="http://schemas.openxmlformats.org/officeDocument/2006/relationships/slide"/><Relationship Id="rId53" Target="slides/slide26.xml" Type="http://schemas.openxmlformats.org/officeDocument/2006/relationships/slide"/><Relationship Id="rId54" Target="slides/slide27.xml" Type="http://schemas.openxmlformats.org/officeDocument/2006/relationships/slide"/><Relationship Id="rId55" Target="slides/slide28.xml" Type="http://schemas.openxmlformats.org/officeDocument/2006/relationships/slide"/><Relationship Id="rId56" Target="slides/slide29.xml" Type="http://schemas.openxmlformats.org/officeDocument/2006/relationships/slide"/><Relationship Id="rId57" Target="slides/slide30.xml" Type="http://schemas.openxmlformats.org/officeDocument/2006/relationships/slide"/><Relationship Id="rId58" Target="slides/slide31.xml" Type="http://schemas.openxmlformats.org/officeDocument/2006/relationships/slide"/><Relationship Id="rId59" Target="slides/slide32.xml" Type="http://schemas.openxmlformats.org/officeDocument/2006/relationships/slide"/><Relationship Id="rId6" Target="fonts/font6.fntdata" Type="http://schemas.openxmlformats.org/officeDocument/2006/relationships/font"/><Relationship Id="rId60" Target="slides/slide33.xml" Type="http://schemas.openxmlformats.org/officeDocument/2006/relationships/slide"/><Relationship Id="rId61" Target="slides/slide34.xml" Type="http://schemas.openxmlformats.org/officeDocument/2006/relationships/slide"/><Relationship Id="rId62" Target="slides/slide35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CLIENT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40521"/>
            <a:ext cx="1967291" cy="10287000"/>
            <a:chOff x="0" y="0"/>
            <a:chExt cx="665479" cy="34798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65479" cy="3479800"/>
            </a:xfrm>
            <a:custGeom>
              <a:avLst/>
              <a:gdLst/>
              <a:ahLst/>
              <a:cxnLst/>
              <a:rect r="r" b="b" t="t" l="l"/>
              <a:pathLst>
                <a:path h="3479800" w="665479">
                  <a:moveTo>
                    <a:pt x="0" y="0"/>
                  </a:moveTo>
                  <a:lnTo>
                    <a:pt x="665479" y="0"/>
                  </a:lnTo>
                  <a:lnTo>
                    <a:pt x="665479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000000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720697" y="1292816"/>
            <a:ext cx="10375672" cy="5464132"/>
            <a:chOff x="0" y="0"/>
            <a:chExt cx="13834229" cy="7285509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3777303" y="4439053"/>
              <a:ext cx="6279624" cy="2846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912"/>
                </a:lnSpc>
              </a:pPr>
              <a:r>
                <a:rPr lang="en-US" spc="255" sz="12794">
                  <a:solidFill>
                    <a:srgbClr val="272727"/>
                  </a:solidFill>
                  <a:latin typeface="Fira Sans Medium Bold"/>
                </a:rPr>
                <a:t>LOGO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23875"/>
              <a:ext cx="13834229" cy="4609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3"/>
                </a:lnSpc>
              </a:pPr>
              <a:r>
                <a:rPr lang="en-US" spc="505" sz="25266">
                  <a:solidFill>
                    <a:srgbClr val="F6F6E9"/>
                  </a:solidFill>
                  <a:latin typeface="Voga"/>
                </a:rPr>
                <a:t>FOOD_DEV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545538" y="8357552"/>
            <a:ext cx="672598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pc="77" sz="5199">
                <a:solidFill>
                  <a:srgbClr val="272727"/>
                </a:solidFill>
                <a:latin typeface="Fira Sans Light"/>
              </a:rPr>
              <a:t>INFORMAÇÕES DO DEV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64469" y="142875"/>
            <a:ext cx="6629400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9000">
                <a:solidFill>
                  <a:srgbClr val="F6F6E9"/>
                </a:solidFill>
                <a:latin typeface="Voga"/>
              </a:rPr>
              <a:t>REGISTER SYSTEM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3679319" y="8858250"/>
            <a:ext cx="3395804" cy="1107097"/>
            <a:chOff x="0" y="0"/>
            <a:chExt cx="4527738" cy="1476130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121212"/>
                  </a:solidFill>
                  <a:latin typeface="Fira Sans Medium Bold"/>
                </a:rPr>
                <a:t>NEXT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507096" y="1600200"/>
            <a:ext cx="7944148" cy="1011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74"/>
              </a:lnSpc>
              <a:spcBef>
                <a:spcPct val="0"/>
              </a:spcBef>
            </a:pPr>
            <a:r>
              <a:rPr lang="en-US" spc="118" u="none" sz="5910">
                <a:solidFill>
                  <a:srgbClr val="F6F6E9"/>
                </a:solidFill>
                <a:latin typeface="Fira Sans Medium Bold"/>
              </a:rPr>
              <a:t>ORDER CONFIRMATION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2597510" y="8858250"/>
            <a:ext cx="3395804" cy="1107097"/>
            <a:chOff x="0" y="0"/>
            <a:chExt cx="4527738" cy="1476130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878628" y="105393"/>
              <a:ext cx="2700432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121212"/>
                  </a:solidFill>
                  <a:latin typeface="Fira Sans Medium"/>
                </a:rPr>
                <a:t>BACK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2597510" y="3653145"/>
            <a:ext cx="13959737" cy="659952"/>
            <a:chOff x="0" y="0"/>
            <a:chExt cx="18612982" cy="879936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8612982" cy="879936"/>
              <a:chOff x="0" y="0"/>
              <a:chExt cx="11922157" cy="563624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0"/>
                <a:ext cx="11922157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11922157">
                    <a:moveTo>
                      <a:pt x="0" y="0"/>
                    </a:moveTo>
                    <a:lnTo>
                      <a:pt x="11922157" y="0"/>
                    </a:lnTo>
                    <a:lnTo>
                      <a:pt x="11922157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6341849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ADDRESS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597510" y="2717641"/>
            <a:ext cx="6979868" cy="659952"/>
            <a:chOff x="0" y="0"/>
            <a:chExt cx="9306491" cy="879936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9306491" cy="879936"/>
              <a:chOff x="0" y="0"/>
              <a:chExt cx="5961078" cy="563624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0" y="0"/>
                <a:ext cx="5961078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961078">
                    <a:moveTo>
                      <a:pt x="0" y="0"/>
                    </a:moveTo>
                    <a:lnTo>
                      <a:pt x="5961078" y="0"/>
                    </a:lnTo>
                    <a:lnTo>
                      <a:pt x="5961078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723938" y="-104775"/>
              <a:ext cx="7858615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CLIENT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0001938" y="2717641"/>
            <a:ext cx="6555309" cy="659952"/>
            <a:chOff x="0" y="0"/>
            <a:chExt cx="8740412" cy="879936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8740412" cy="879936"/>
              <a:chOff x="0" y="0"/>
              <a:chExt cx="5598488" cy="563624"/>
            </a:xfrm>
          </p:grpSpPr>
          <p:sp>
            <p:nvSpPr>
              <p:cNvPr name="Freeform 26" id="26"/>
              <p:cNvSpPr/>
              <p:nvPr/>
            </p:nvSpPr>
            <p:spPr>
              <a:xfrm>
                <a:off x="0" y="0"/>
                <a:ext cx="5598488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598488">
                    <a:moveTo>
                      <a:pt x="0" y="0"/>
                    </a:moveTo>
                    <a:lnTo>
                      <a:pt x="5598488" y="0"/>
                    </a:lnTo>
                    <a:lnTo>
                      <a:pt x="5598488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1814437" y="-104775"/>
              <a:ext cx="5111538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PAYMENT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2597510" y="4522665"/>
            <a:ext cx="13959737" cy="2511691"/>
            <a:chOff x="0" y="0"/>
            <a:chExt cx="8600651" cy="1547463"/>
          </a:xfrm>
        </p:grpSpPr>
        <p:sp>
          <p:nvSpPr>
            <p:cNvPr name="Freeform 29" id="29"/>
            <p:cNvSpPr/>
            <p:nvPr/>
          </p:nvSpPr>
          <p:spPr>
            <a:xfrm>
              <a:off x="0" y="0"/>
              <a:ext cx="8600650" cy="1547463"/>
            </a:xfrm>
            <a:custGeom>
              <a:avLst/>
              <a:gdLst/>
              <a:ahLst/>
              <a:cxnLst/>
              <a:rect r="r" b="b" t="t" l="l"/>
              <a:pathLst>
                <a:path h="1547463" w="8600650">
                  <a:moveTo>
                    <a:pt x="0" y="0"/>
                  </a:moveTo>
                  <a:lnTo>
                    <a:pt x="8600650" y="0"/>
                  </a:lnTo>
                  <a:lnTo>
                    <a:pt x="8600650" y="1547463"/>
                  </a:lnTo>
                  <a:lnTo>
                    <a:pt x="0" y="1547463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5193486" y="5258430"/>
            <a:ext cx="7901029" cy="916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7"/>
              </a:lnSpc>
            </a:pPr>
            <a:r>
              <a:rPr lang="en-US" spc="77" sz="5148">
                <a:solidFill>
                  <a:srgbClr val="1F5014">
                    <a:alpha val="52941"/>
                  </a:srgbClr>
                </a:solidFill>
                <a:latin typeface="Voga"/>
              </a:rPr>
              <a:t>PRODUCTS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9577378" y="7340947"/>
            <a:ext cx="6154702" cy="971511"/>
            <a:chOff x="0" y="0"/>
            <a:chExt cx="8206269" cy="1295348"/>
          </a:xfrm>
        </p:grpSpPr>
        <p:grpSp>
          <p:nvGrpSpPr>
            <p:cNvPr name="Group 32" id="32"/>
            <p:cNvGrpSpPr/>
            <p:nvPr/>
          </p:nvGrpSpPr>
          <p:grpSpPr>
            <a:xfrm rot="0">
              <a:off x="0" y="0"/>
              <a:ext cx="8206269" cy="1295348"/>
              <a:chOff x="0" y="0"/>
              <a:chExt cx="3620976" cy="571566"/>
            </a:xfrm>
          </p:grpSpPr>
          <p:sp>
            <p:nvSpPr>
              <p:cNvPr name="Freeform 33" id="33"/>
              <p:cNvSpPr/>
              <p:nvPr/>
            </p:nvSpPr>
            <p:spPr>
              <a:xfrm>
                <a:off x="0" y="0"/>
                <a:ext cx="3620975" cy="571566"/>
              </a:xfrm>
              <a:custGeom>
                <a:avLst/>
                <a:gdLst/>
                <a:ahLst/>
                <a:cxnLst/>
                <a:rect r="r" b="b" t="t" l="l"/>
                <a:pathLst>
                  <a:path h="571566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71566"/>
                    </a:lnTo>
                    <a:lnTo>
                      <a:pt x="0" y="571566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4" id="34"/>
            <p:cNvSpPr txBox="true"/>
            <p:nvPr/>
          </p:nvSpPr>
          <p:spPr>
            <a:xfrm rot="0">
              <a:off x="638353" y="-161925"/>
              <a:ext cx="6929563" cy="14572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927"/>
                </a:lnSpc>
              </a:pPr>
              <a:r>
                <a:rPr lang="en-US" spc="127" sz="6376">
                  <a:solidFill>
                    <a:srgbClr val="1F5014">
                      <a:alpha val="52941"/>
                    </a:srgbClr>
                  </a:solidFill>
                  <a:latin typeface="Voga Bold"/>
                </a:rPr>
                <a:t>VALUE</a:t>
              </a: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5188618" y="6934128"/>
            <a:ext cx="2528441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9000">
                <a:solidFill>
                  <a:srgbClr val="272727"/>
                </a:solidFill>
                <a:latin typeface="Voga"/>
              </a:rPr>
              <a:t>VALUE:</a:t>
            </a:r>
          </a:p>
        </p:txBody>
      </p:sp>
      <p:grpSp>
        <p:nvGrpSpPr>
          <p:cNvPr name="Group 36" id="36"/>
          <p:cNvGrpSpPr/>
          <p:nvPr/>
        </p:nvGrpSpPr>
        <p:grpSpPr>
          <a:xfrm rot="0">
            <a:off x="4533" y="0"/>
            <a:ext cx="2048334" cy="10287000"/>
            <a:chOff x="0" y="0"/>
            <a:chExt cx="2731112" cy="13716000"/>
          </a:xfrm>
        </p:grpSpPr>
        <p:grpSp>
          <p:nvGrpSpPr>
            <p:cNvPr name="Group 37" id="3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38" id="3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9" id="3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937986" y="49298"/>
            <a:ext cx="9511037" cy="2244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76"/>
              </a:lnSpc>
            </a:pPr>
            <a:r>
              <a:rPr lang="en-US" spc="258" sz="12912">
                <a:solidFill>
                  <a:srgbClr val="F6F6E9"/>
                </a:solidFill>
                <a:latin typeface="Voga Bold"/>
              </a:rPr>
              <a:t>REGISTER SYSTEM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14" sz="7600">
                  <a:solidFill>
                    <a:srgbClr val="272727"/>
                  </a:solidFill>
                  <a:latin typeface="Fira Sans Light"/>
                </a:rPr>
                <a:t>MENU LATERAL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247910" y="3089095"/>
            <a:ext cx="6891189" cy="4442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630"/>
              </a:lnSpc>
            </a:pPr>
            <a:r>
              <a:rPr lang="en-US" spc="251" sz="12593">
                <a:solidFill>
                  <a:srgbClr val="F6F6E9"/>
                </a:solidFill>
                <a:latin typeface="Voga"/>
              </a:rPr>
              <a:t>ORDER MADE </a:t>
            </a:r>
          </a:p>
          <a:p>
            <a:pPr algn="ctr">
              <a:lnSpc>
                <a:spcPts val="17630"/>
              </a:lnSpc>
            </a:pPr>
            <a:r>
              <a:rPr lang="en-US" spc="251" sz="12593">
                <a:solidFill>
                  <a:srgbClr val="F6F6E9"/>
                </a:solidFill>
                <a:latin typeface="Voga"/>
              </a:rPr>
              <a:t>SUCESSFULL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VISUALIZAR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PEDIDOS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1F5014"/>
              </a:solidFill>
            </p:spPr>
          </p:sp>
        </p:grpSp>
        <p:sp>
          <p:nvSpPr>
            <p:cNvPr name="TextBox 5" id="5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F6F6E9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353164" y="6655053"/>
            <a:ext cx="15580005" cy="1951980"/>
            <a:chOff x="0" y="0"/>
            <a:chExt cx="5270273" cy="660299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5270273" cy="660299"/>
            </a:xfrm>
            <a:custGeom>
              <a:avLst/>
              <a:gdLst/>
              <a:ahLst/>
              <a:cxnLst/>
              <a:rect r="r" b="b" t="t" l="l"/>
              <a:pathLst>
                <a:path h="660299" w="5270273">
                  <a:moveTo>
                    <a:pt x="0" y="0"/>
                  </a:moveTo>
                  <a:lnTo>
                    <a:pt x="0" y="660299"/>
                  </a:lnTo>
                  <a:lnTo>
                    <a:pt x="5270273" y="660299"/>
                  </a:lnTo>
                  <a:lnTo>
                    <a:pt x="5270273" y="0"/>
                  </a:lnTo>
                  <a:lnTo>
                    <a:pt x="0" y="0"/>
                  </a:lnTo>
                  <a:close/>
                  <a:moveTo>
                    <a:pt x="5209313" y="599339"/>
                  </a:moveTo>
                  <a:lnTo>
                    <a:pt x="59690" y="599339"/>
                  </a:lnTo>
                  <a:lnTo>
                    <a:pt x="59690" y="59690"/>
                  </a:lnTo>
                  <a:lnTo>
                    <a:pt x="5209313" y="59690"/>
                  </a:lnTo>
                  <a:lnTo>
                    <a:pt x="5209313" y="599339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020566" y="6897435"/>
            <a:ext cx="4652638" cy="1472556"/>
            <a:chOff x="0" y="0"/>
            <a:chExt cx="6203517" cy="196340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203517" cy="1963407"/>
              <a:chOff x="0" y="0"/>
              <a:chExt cx="3811059" cy="1206196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0" y="0"/>
                <a:ext cx="3811058" cy="1206196"/>
              </a:xfrm>
              <a:custGeom>
                <a:avLst/>
                <a:gdLst/>
                <a:ahLst/>
                <a:cxnLst/>
                <a:rect r="r" b="b" t="t" l="l"/>
                <a:pathLst>
                  <a:path h="1206196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6196"/>
                    </a:lnTo>
                    <a:lnTo>
                      <a:pt x="0" y="1206196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346180" y="253107"/>
              <a:ext cx="5511157" cy="13428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91" sz="6097">
                  <a:solidFill>
                    <a:srgbClr val="272727"/>
                  </a:solidFill>
                  <a:latin typeface="Fira Sans Medium Bold"/>
                </a:rPr>
                <a:t>YEAR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645325" y="6897435"/>
            <a:ext cx="4652638" cy="1472556"/>
            <a:chOff x="0" y="0"/>
            <a:chExt cx="6203517" cy="1963407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6203517" cy="1963407"/>
              <a:chOff x="0" y="0"/>
              <a:chExt cx="3811059" cy="1206196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0" y="0"/>
                <a:ext cx="3811058" cy="1206196"/>
              </a:xfrm>
              <a:custGeom>
                <a:avLst/>
                <a:gdLst/>
                <a:ahLst/>
                <a:cxnLst/>
                <a:rect r="r" b="b" t="t" l="l"/>
                <a:pathLst>
                  <a:path h="1206196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6196"/>
                    </a:lnTo>
                    <a:lnTo>
                      <a:pt x="0" y="1206196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346180" y="253107"/>
              <a:ext cx="5511157" cy="13428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91" sz="6097">
                  <a:solidFill>
                    <a:srgbClr val="272727"/>
                  </a:solidFill>
                  <a:latin typeface="Fira Sans Medium Bold"/>
                </a:rPr>
                <a:t>DAY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832945" y="2658140"/>
            <a:ext cx="4652638" cy="1472556"/>
            <a:chOff x="0" y="0"/>
            <a:chExt cx="6203517" cy="1963407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6203517" cy="1963407"/>
              <a:chOff x="0" y="0"/>
              <a:chExt cx="3811059" cy="1206196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0"/>
                <a:ext cx="3811058" cy="1206196"/>
              </a:xfrm>
              <a:custGeom>
                <a:avLst/>
                <a:gdLst/>
                <a:ahLst/>
                <a:cxnLst/>
                <a:rect r="r" b="b" t="t" l="l"/>
                <a:pathLst>
                  <a:path h="1206196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6196"/>
                    </a:lnTo>
                    <a:lnTo>
                      <a:pt x="0" y="1206196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346180" y="253107"/>
              <a:ext cx="5511157" cy="13428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91" sz="6097">
                  <a:solidFill>
                    <a:srgbClr val="272727"/>
                  </a:solidFill>
                  <a:latin typeface="Fira Sans Medium Bold"/>
                </a:rPr>
                <a:t>ORDERS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832945" y="6897435"/>
            <a:ext cx="4652638" cy="1472556"/>
            <a:chOff x="0" y="0"/>
            <a:chExt cx="6203517" cy="1963407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6203517" cy="1963407"/>
              <a:chOff x="0" y="0"/>
              <a:chExt cx="3811059" cy="1206196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0" y="0"/>
                <a:ext cx="3811058" cy="1206196"/>
              </a:xfrm>
              <a:custGeom>
                <a:avLst/>
                <a:gdLst/>
                <a:ahLst/>
                <a:cxnLst/>
                <a:rect r="r" b="b" t="t" l="l"/>
                <a:pathLst>
                  <a:path h="1206196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6196"/>
                    </a:lnTo>
                    <a:lnTo>
                      <a:pt x="0" y="1206196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346180" y="253107"/>
              <a:ext cx="5511157" cy="13428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91" sz="6097">
                  <a:solidFill>
                    <a:srgbClr val="272727"/>
                  </a:solidFill>
                  <a:latin typeface="Fira Sans Medium Bold"/>
                </a:rPr>
                <a:t>MONTH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6848203" y="635382"/>
            <a:ext cx="6309340" cy="1183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43"/>
              </a:lnSpc>
            </a:pPr>
            <a:r>
              <a:rPr lang="en-US" spc="137" sz="6888">
                <a:solidFill>
                  <a:srgbClr val="F6F6E9"/>
                </a:solidFill>
                <a:latin typeface="Fira Sans Medium Bold"/>
              </a:rPr>
              <a:t>SELECT OPTION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407088" y="4257675"/>
            <a:ext cx="5191571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9000">
                <a:solidFill>
                  <a:srgbClr val="272727"/>
                </a:solidFill>
                <a:latin typeface="Voga"/>
              </a:rPr>
              <a:t>EARNINGS PER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8" id="2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9" id="2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99301" y="3033240"/>
            <a:ext cx="15145721" cy="6225060"/>
            <a:chOff x="0" y="0"/>
            <a:chExt cx="4656541" cy="191389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656541" cy="1913890"/>
            </a:xfrm>
            <a:custGeom>
              <a:avLst/>
              <a:gdLst/>
              <a:ahLst/>
              <a:cxnLst/>
              <a:rect r="r" b="b" t="t" l="l"/>
              <a:pathLst>
                <a:path h="1913890" w="4656541">
                  <a:moveTo>
                    <a:pt x="0" y="0"/>
                  </a:moveTo>
                  <a:lnTo>
                    <a:pt x="4656541" y="0"/>
                  </a:lnTo>
                  <a:lnTo>
                    <a:pt x="465654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8627933" y="542925"/>
            <a:ext cx="2888456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ORDERS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27933" y="5259945"/>
            <a:ext cx="2888456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1F5014">
                    <a:alpha val="27843"/>
                  </a:srgbClr>
                </a:solidFill>
                <a:latin typeface="Voga"/>
              </a:rPr>
              <a:t>ORDERS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99301" y="3033240"/>
            <a:ext cx="15145721" cy="6225060"/>
            <a:chOff x="0" y="0"/>
            <a:chExt cx="4656541" cy="191389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656541" cy="1913890"/>
            </a:xfrm>
            <a:custGeom>
              <a:avLst/>
              <a:gdLst/>
              <a:ahLst/>
              <a:cxnLst/>
              <a:rect r="r" b="b" t="t" l="l"/>
              <a:pathLst>
                <a:path h="1913890" w="4656541">
                  <a:moveTo>
                    <a:pt x="0" y="0"/>
                  </a:moveTo>
                  <a:lnTo>
                    <a:pt x="4656541" y="0"/>
                  </a:lnTo>
                  <a:lnTo>
                    <a:pt x="465654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8627933" y="542925"/>
            <a:ext cx="2888456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9000">
                <a:solidFill>
                  <a:srgbClr val="272727"/>
                </a:solidFill>
                <a:latin typeface="Voga"/>
              </a:rPr>
              <a:t>ORDERS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79924" y="5259945"/>
            <a:ext cx="31844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1F5014">
                    <a:alpha val="27843"/>
                  </a:srgbClr>
                </a:solidFill>
                <a:latin typeface="Voga"/>
              </a:rPr>
              <a:t>GRAPHIC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ATUALIZAR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PEDIDOS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99301" y="3033240"/>
            <a:ext cx="15215832" cy="5058287"/>
            <a:chOff x="0" y="0"/>
            <a:chExt cx="5106476" cy="16975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106476" cy="1697575"/>
            </a:xfrm>
            <a:custGeom>
              <a:avLst/>
              <a:gdLst/>
              <a:ahLst/>
              <a:cxnLst/>
              <a:rect r="r" b="b" t="t" l="l"/>
              <a:pathLst>
                <a:path h="1697575" w="5106476">
                  <a:moveTo>
                    <a:pt x="0" y="0"/>
                  </a:moveTo>
                  <a:lnTo>
                    <a:pt x="5106476" y="0"/>
                  </a:lnTo>
                  <a:lnTo>
                    <a:pt x="5106476" y="1697575"/>
                  </a:lnTo>
                  <a:lnTo>
                    <a:pt x="0" y="1697575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7432918" y="542925"/>
            <a:ext cx="5278487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SELECT ORDER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27933" y="4676559"/>
            <a:ext cx="2888456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>
                    <a:alpha val="27843"/>
                  </a:srgbClr>
                </a:solidFill>
                <a:latin typeface="Voga"/>
              </a:rPr>
              <a:t>ORDERS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499301" y="2114550"/>
            <a:ext cx="6431318" cy="603040"/>
            <a:chOff x="0" y="0"/>
            <a:chExt cx="8575090" cy="804053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8575090" cy="804053"/>
              <a:chOff x="0" y="0"/>
              <a:chExt cx="5492595" cy="515019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5492595" cy="515019"/>
              </a:xfrm>
              <a:custGeom>
                <a:avLst/>
                <a:gdLst/>
                <a:ahLst/>
                <a:cxnLst/>
                <a:rect r="r" b="b" t="t" l="l"/>
                <a:pathLst>
                  <a:path h="515019" w="5492595">
                    <a:moveTo>
                      <a:pt x="0" y="0"/>
                    </a:moveTo>
                    <a:lnTo>
                      <a:pt x="5492595" y="0"/>
                    </a:lnTo>
                    <a:lnTo>
                      <a:pt x="5492595" y="515019"/>
                    </a:lnTo>
                    <a:lnTo>
                      <a:pt x="0" y="515019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51722" y="-85725"/>
              <a:ext cx="2986039" cy="8897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11"/>
                </a:lnSpc>
              </a:pPr>
              <a:r>
                <a:rPr lang="en-US" spc="60" sz="4008">
                  <a:solidFill>
                    <a:srgbClr val="272727">
                      <a:alpha val="52941"/>
                    </a:srgbClr>
                  </a:solidFill>
                  <a:latin typeface="Fira Sans Light"/>
                </a:rPr>
                <a:t>SEARCH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679319" y="8704751"/>
            <a:ext cx="3395804" cy="1107097"/>
            <a:chOff x="0" y="0"/>
            <a:chExt cx="4527738" cy="1476130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457D58"/>
                  </a:solidFill>
                  <a:latin typeface="Fira Sans Light"/>
                </a:rPr>
                <a:t>NEXT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0" id="20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1" id="21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20697" y="1292816"/>
            <a:ext cx="10375672" cy="5464132"/>
            <a:chOff x="0" y="0"/>
            <a:chExt cx="13834229" cy="728550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777303" y="4439053"/>
              <a:ext cx="6279624" cy="2846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912"/>
                </a:lnSpc>
              </a:pPr>
              <a:r>
                <a:rPr lang="en-US" spc="255" sz="12794">
                  <a:solidFill>
                    <a:srgbClr val="272727"/>
                  </a:solidFill>
                  <a:latin typeface="Fira Sans Medium Bold"/>
                </a:rPr>
                <a:t>LOGO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23875"/>
              <a:ext cx="13834229" cy="4609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3"/>
                </a:lnSpc>
              </a:pPr>
              <a:r>
                <a:rPr lang="en-US" spc="505" sz="25266">
                  <a:solidFill>
                    <a:srgbClr val="F6F6E9"/>
                  </a:solidFill>
                  <a:latin typeface="Voga"/>
                </a:rPr>
                <a:t>FOOD_DEV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545538" y="8357552"/>
            <a:ext cx="672598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pc="77" sz="5199">
                <a:solidFill>
                  <a:srgbClr val="272727"/>
                </a:solidFill>
                <a:latin typeface="Fira Sans Light"/>
              </a:rPr>
              <a:t>INFORMAÇÕES DO DEV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7553674" cy="10287000"/>
            <a:chOff x="0" y="0"/>
            <a:chExt cx="2555193" cy="34798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555193" cy="3479800"/>
            </a:xfrm>
            <a:custGeom>
              <a:avLst/>
              <a:gdLst/>
              <a:ahLst/>
              <a:cxnLst/>
              <a:rect r="r" b="b" t="t" l="l"/>
              <a:pathLst>
                <a:path h="3479800" w="2555193">
                  <a:moveTo>
                    <a:pt x="0" y="0"/>
                  </a:moveTo>
                  <a:lnTo>
                    <a:pt x="2555193" y="0"/>
                  </a:lnTo>
                  <a:lnTo>
                    <a:pt x="2555193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234975" y="230629"/>
            <a:ext cx="7083723" cy="106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2"/>
              </a:lnSpc>
            </a:pPr>
            <a:r>
              <a:rPr lang="en-US" spc="93" sz="6201">
                <a:solidFill>
                  <a:srgbClr val="272727"/>
                </a:solidFill>
                <a:latin typeface="Fira Sans Light"/>
              </a:rPr>
              <a:t>LATERAL MENU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72785" y="1908180"/>
            <a:ext cx="3608103" cy="1286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38"/>
              </a:lnSpc>
            </a:pPr>
            <a:r>
              <a:rPr lang="en-US" spc="111" sz="7456">
                <a:solidFill>
                  <a:srgbClr val="272727"/>
                </a:solidFill>
                <a:latin typeface="Fira Sans Medium"/>
              </a:rPr>
              <a:t>CLIENT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6905" y="3811043"/>
            <a:ext cx="5279864" cy="1326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74"/>
              </a:lnSpc>
            </a:pPr>
            <a:r>
              <a:rPr lang="en-US" spc="116" sz="7767">
                <a:solidFill>
                  <a:srgbClr val="272727"/>
                </a:solidFill>
                <a:latin typeface="Fira Sans Medium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36905" y="5734578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ORDER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0675" y="7883842"/>
            <a:ext cx="5772324" cy="93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5"/>
              </a:lnSpc>
            </a:pPr>
            <a:r>
              <a:rPr lang="en-US" spc="82" sz="5482">
                <a:solidFill>
                  <a:srgbClr val="272727"/>
                </a:solidFill>
                <a:latin typeface="Fira Sans Medium"/>
              </a:rPr>
              <a:t>ABOUT SYSTEM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61281" y="325432"/>
            <a:ext cx="8871850" cy="316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SELECT THE FIELD THAT </a:t>
            </a:r>
          </a:p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WILL BE UPDATED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747324" y="4065661"/>
            <a:ext cx="4652638" cy="1467216"/>
            <a:chOff x="0" y="0"/>
            <a:chExt cx="6203517" cy="1956288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6203517" cy="1956288"/>
              <a:chOff x="0" y="0"/>
              <a:chExt cx="3419506" cy="1078346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3419506" cy="1078346"/>
              </a:xfrm>
              <a:custGeom>
                <a:avLst/>
                <a:gdLst/>
                <a:ahLst/>
                <a:cxnLst/>
                <a:rect r="r" b="b" t="t" l="l"/>
                <a:pathLst>
                  <a:path h="1078346" w="3419506">
                    <a:moveTo>
                      <a:pt x="0" y="0"/>
                    </a:moveTo>
                    <a:lnTo>
                      <a:pt x="3419506" y="0"/>
                    </a:lnTo>
                    <a:lnTo>
                      <a:pt x="3419506" y="1078346"/>
                    </a:lnTo>
                    <a:lnTo>
                      <a:pt x="0" y="1078346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335434" y="219921"/>
              <a:ext cx="5532650" cy="12538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987"/>
                </a:lnSpc>
              </a:pPr>
              <a:r>
                <a:rPr lang="en-US" spc="85" sz="5705">
                  <a:solidFill>
                    <a:srgbClr val="272727"/>
                  </a:solidFill>
                  <a:latin typeface="Fira Sans Medium"/>
                </a:rPr>
                <a:t>ADDRESS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949331" y="4065661"/>
            <a:ext cx="4652638" cy="1472556"/>
            <a:chOff x="0" y="0"/>
            <a:chExt cx="6203517" cy="1963407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6203517" cy="1963407"/>
              <a:chOff x="0" y="0"/>
              <a:chExt cx="3811059" cy="1206196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3811058" cy="1206196"/>
              </a:xfrm>
              <a:custGeom>
                <a:avLst/>
                <a:gdLst/>
                <a:ahLst/>
                <a:cxnLst/>
                <a:rect r="r" b="b" t="t" l="l"/>
                <a:pathLst>
                  <a:path h="1206196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6196"/>
                    </a:lnTo>
                    <a:lnTo>
                      <a:pt x="0" y="1206196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346180" y="253107"/>
              <a:ext cx="5511157" cy="13428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121" sz="6097">
                  <a:solidFill>
                    <a:srgbClr val="272727"/>
                  </a:solidFill>
                  <a:latin typeface="Fira Sans Medium Bold"/>
                </a:rPr>
                <a:t>PRODUCTS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542354" y="4065661"/>
            <a:ext cx="4652638" cy="1467216"/>
            <a:chOff x="0" y="0"/>
            <a:chExt cx="6203517" cy="1956288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6203517" cy="1956288"/>
              <a:chOff x="0" y="0"/>
              <a:chExt cx="3811059" cy="1201823"/>
            </a:xfrm>
          </p:grpSpPr>
          <p:sp>
            <p:nvSpPr>
              <p:cNvPr name="Freeform 17" id="17"/>
              <p:cNvSpPr/>
              <p:nvPr/>
            </p:nvSpPr>
            <p:spPr>
              <a:xfrm>
                <a:off x="0" y="0"/>
                <a:ext cx="3811058" cy="1201823"/>
              </a:xfrm>
              <a:custGeom>
                <a:avLst/>
                <a:gdLst/>
                <a:ahLst/>
                <a:cxnLst/>
                <a:rect r="r" b="b" t="t" l="l"/>
                <a:pathLst>
                  <a:path h="1201823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1823"/>
                    </a:lnTo>
                    <a:lnTo>
                      <a:pt x="0" y="1201823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8" id="18"/>
            <p:cNvSpPr txBox="true"/>
            <p:nvPr/>
          </p:nvSpPr>
          <p:spPr>
            <a:xfrm rot="0">
              <a:off x="346180" y="253107"/>
              <a:ext cx="5511157" cy="133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121" sz="6097">
                  <a:solidFill>
                    <a:srgbClr val="272727"/>
                  </a:solidFill>
                  <a:latin typeface="Fira Sans Medium Bold"/>
                </a:rPr>
                <a:t>CLIENT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542354" y="6397726"/>
            <a:ext cx="4652638" cy="1467216"/>
            <a:chOff x="0" y="0"/>
            <a:chExt cx="6203517" cy="195628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6203517" cy="1956288"/>
              <a:chOff x="0" y="0"/>
              <a:chExt cx="3811059" cy="1201823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3811058" cy="1201823"/>
              </a:xfrm>
              <a:custGeom>
                <a:avLst/>
                <a:gdLst/>
                <a:ahLst/>
                <a:cxnLst/>
                <a:rect r="r" b="b" t="t" l="l"/>
                <a:pathLst>
                  <a:path h="1201823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1823"/>
                    </a:lnTo>
                    <a:lnTo>
                      <a:pt x="0" y="1201823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346180" y="253107"/>
              <a:ext cx="5511157" cy="133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121" sz="6097">
                  <a:solidFill>
                    <a:srgbClr val="272727"/>
                  </a:solidFill>
                  <a:latin typeface="Fira Sans Medium Bold"/>
                </a:rPr>
                <a:t>VALUE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7747324" y="6397726"/>
            <a:ext cx="4652638" cy="1467216"/>
            <a:chOff x="0" y="0"/>
            <a:chExt cx="6203517" cy="1956288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6203517" cy="1956288"/>
              <a:chOff x="0" y="0"/>
              <a:chExt cx="3811059" cy="1201823"/>
            </a:xfrm>
          </p:grpSpPr>
          <p:sp>
            <p:nvSpPr>
              <p:cNvPr name="Freeform 25" id="25"/>
              <p:cNvSpPr/>
              <p:nvPr/>
            </p:nvSpPr>
            <p:spPr>
              <a:xfrm>
                <a:off x="0" y="0"/>
                <a:ext cx="3811058" cy="1201823"/>
              </a:xfrm>
              <a:custGeom>
                <a:avLst/>
                <a:gdLst/>
                <a:ahLst/>
                <a:cxnLst/>
                <a:rect r="r" b="b" t="t" l="l"/>
                <a:pathLst>
                  <a:path h="1201823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1823"/>
                    </a:lnTo>
                    <a:lnTo>
                      <a:pt x="0" y="1201823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6" id="26"/>
            <p:cNvSpPr txBox="true"/>
            <p:nvPr/>
          </p:nvSpPr>
          <p:spPr>
            <a:xfrm rot="0">
              <a:off x="346180" y="253107"/>
              <a:ext cx="5511157" cy="133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121" sz="6097">
                  <a:solidFill>
                    <a:srgbClr val="272727"/>
                  </a:solidFill>
                  <a:latin typeface="Fira Sans Medium Bold"/>
                </a:rPr>
                <a:t>STATUS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949331" y="6397726"/>
            <a:ext cx="4652638" cy="1467216"/>
            <a:chOff x="0" y="0"/>
            <a:chExt cx="6203517" cy="1956288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6203517" cy="1956288"/>
              <a:chOff x="0" y="0"/>
              <a:chExt cx="3811059" cy="1201823"/>
            </a:xfrm>
          </p:grpSpPr>
          <p:sp>
            <p:nvSpPr>
              <p:cNvPr name="Freeform 29" id="29"/>
              <p:cNvSpPr/>
              <p:nvPr/>
            </p:nvSpPr>
            <p:spPr>
              <a:xfrm>
                <a:off x="0" y="0"/>
                <a:ext cx="3811058" cy="1201823"/>
              </a:xfrm>
              <a:custGeom>
                <a:avLst/>
                <a:gdLst/>
                <a:ahLst/>
                <a:cxnLst/>
                <a:rect r="r" b="b" t="t" l="l"/>
                <a:pathLst>
                  <a:path h="1201823" w="3811058">
                    <a:moveTo>
                      <a:pt x="0" y="0"/>
                    </a:moveTo>
                    <a:lnTo>
                      <a:pt x="3811058" y="0"/>
                    </a:lnTo>
                    <a:lnTo>
                      <a:pt x="3811058" y="1201823"/>
                    </a:lnTo>
                    <a:lnTo>
                      <a:pt x="0" y="1201823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0" id="30"/>
            <p:cNvSpPr txBox="true"/>
            <p:nvPr/>
          </p:nvSpPr>
          <p:spPr>
            <a:xfrm rot="0">
              <a:off x="346180" y="253107"/>
              <a:ext cx="5511157" cy="1335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36"/>
                </a:lnSpc>
              </a:pPr>
              <a:r>
                <a:rPr lang="en-US" spc="121" sz="6097">
                  <a:solidFill>
                    <a:srgbClr val="272727"/>
                  </a:solidFill>
                  <a:latin typeface="Fira Sans Medium Bold"/>
                </a:rPr>
                <a:t>PAYMENT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2" id="32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33" id="33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4" id="34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5" id="5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413332" y="3921481"/>
            <a:ext cx="14845968" cy="4601600"/>
            <a:chOff x="0" y="0"/>
            <a:chExt cx="5021969" cy="155659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5021969" cy="1556590"/>
            </a:xfrm>
            <a:custGeom>
              <a:avLst/>
              <a:gdLst/>
              <a:ahLst/>
              <a:cxnLst/>
              <a:rect r="r" b="b" t="t" l="l"/>
              <a:pathLst>
                <a:path h="1556590" w="5021969">
                  <a:moveTo>
                    <a:pt x="0" y="0"/>
                  </a:moveTo>
                  <a:lnTo>
                    <a:pt x="5021969" y="0"/>
                  </a:lnTo>
                  <a:lnTo>
                    <a:pt x="5021969" y="1556590"/>
                  </a:lnTo>
                  <a:lnTo>
                    <a:pt x="0" y="155659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2413332" y="3004291"/>
            <a:ext cx="6431318" cy="659952"/>
            <a:chOff x="0" y="0"/>
            <a:chExt cx="8575090" cy="879936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8575090" cy="879936"/>
              <a:chOff x="0" y="0"/>
              <a:chExt cx="5492595" cy="563624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0" y="0"/>
                <a:ext cx="549259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492595">
                    <a:moveTo>
                      <a:pt x="0" y="0"/>
                    </a:moveTo>
                    <a:lnTo>
                      <a:pt x="5492595" y="0"/>
                    </a:lnTo>
                    <a:lnTo>
                      <a:pt x="549259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2651722" y="-104775"/>
              <a:ext cx="298603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87" sz="4392">
                  <a:solidFill>
                    <a:srgbClr val="121212">
                      <a:alpha val="52941"/>
                    </a:srgbClr>
                  </a:solidFill>
                  <a:latin typeface="Voga Bold"/>
                </a:rPr>
                <a:t>SEARCH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679319" y="8858250"/>
            <a:ext cx="3395804" cy="1107097"/>
            <a:chOff x="0" y="0"/>
            <a:chExt cx="4527738" cy="1476130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103" sz="5199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2597510" y="8858250"/>
            <a:ext cx="3395804" cy="1107097"/>
            <a:chOff x="0" y="0"/>
            <a:chExt cx="4527738" cy="1476130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878628" y="105393"/>
              <a:ext cx="2700432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103" sz="5199">
                  <a:solidFill>
                    <a:srgbClr val="121212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3962262" y="1294047"/>
            <a:ext cx="297227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F6F6E9"/>
                </a:solidFill>
                <a:latin typeface="Fira Sans Light"/>
              </a:rPr>
              <a:t>*SE FOR CLIENTE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3" id="23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4" id="24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7177651" y="702110"/>
            <a:ext cx="5317331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SELECT CLIENT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5" id="5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21212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597510" y="3004291"/>
            <a:ext cx="13959737" cy="659952"/>
            <a:chOff x="0" y="0"/>
            <a:chExt cx="18612982" cy="879936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8612982" cy="879936"/>
              <a:chOff x="0" y="0"/>
              <a:chExt cx="11922157" cy="563624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11922157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11922157">
                    <a:moveTo>
                      <a:pt x="0" y="0"/>
                    </a:moveTo>
                    <a:lnTo>
                      <a:pt x="11922157" y="0"/>
                    </a:lnTo>
                    <a:lnTo>
                      <a:pt x="11922157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6341849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87" sz="4392">
                  <a:solidFill>
                    <a:srgbClr val="272727">
                      <a:alpha val="52941"/>
                    </a:srgbClr>
                  </a:solidFill>
                  <a:latin typeface="Voga Bold"/>
                </a:rPr>
                <a:t>ADDRESS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679319" y="8858250"/>
            <a:ext cx="3395804" cy="1107097"/>
            <a:chOff x="0" y="0"/>
            <a:chExt cx="4527738" cy="1476130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103" sz="5199">
                  <a:solidFill>
                    <a:srgbClr val="1F5014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597510" y="8858250"/>
            <a:ext cx="3395804" cy="1107097"/>
            <a:chOff x="0" y="0"/>
            <a:chExt cx="4527738" cy="1476130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78628" y="105393"/>
              <a:ext cx="2700432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103" sz="5199">
                  <a:solidFill>
                    <a:srgbClr val="1F5014"/>
                  </a:solidFill>
                  <a:latin typeface="Fira Sans Medium Bold"/>
                </a:rPr>
                <a:t>BACK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597510" y="4470835"/>
            <a:ext cx="4239826" cy="659952"/>
            <a:chOff x="0" y="0"/>
            <a:chExt cx="5653101" cy="879936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20" id="20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1" id="21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87" sz="4392">
                  <a:solidFill>
                    <a:srgbClr val="272727">
                      <a:alpha val="52941"/>
                    </a:srgbClr>
                  </a:solidFill>
                  <a:latin typeface="Voga Bold"/>
                </a:rPr>
                <a:t>NUMBER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7353897" y="4470835"/>
            <a:ext cx="6121931" cy="659952"/>
            <a:chOff x="0" y="0"/>
            <a:chExt cx="8162574" cy="879936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8162574" cy="879936"/>
              <a:chOff x="0" y="0"/>
              <a:chExt cx="5228366" cy="563624"/>
            </a:xfrm>
          </p:grpSpPr>
          <p:sp>
            <p:nvSpPr>
              <p:cNvPr name="Freeform 24" id="24"/>
              <p:cNvSpPr/>
              <p:nvPr/>
            </p:nvSpPr>
            <p:spPr>
              <a:xfrm>
                <a:off x="0" y="0"/>
                <a:ext cx="5228366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228366">
                    <a:moveTo>
                      <a:pt x="0" y="0"/>
                    </a:moveTo>
                    <a:lnTo>
                      <a:pt x="5228366" y="0"/>
                    </a:lnTo>
                    <a:lnTo>
                      <a:pt x="5228366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5" id="25"/>
            <p:cNvSpPr txBox="true"/>
            <p:nvPr/>
          </p:nvSpPr>
          <p:spPr>
            <a:xfrm rot="0">
              <a:off x="1694483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87" sz="4392">
                  <a:solidFill>
                    <a:srgbClr val="272727">
                      <a:alpha val="52941"/>
                    </a:srgbClr>
                  </a:solidFill>
                  <a:latin typeface="Voga Bold"/>
                </a:rPr>
                <a:t>DISTRICT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2597510" y="5937379"/>
            <a:ext cx="4239826" cy="659952"/>
            <a:chOff x="0" y="0"/>
            <a:chExt cx="5653101" cy="879936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28" id="28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9" id="29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87" sz="4392">
                  <a:solidFill>
                    <a:srgbClr val="272727">
                      <a:alpha val="52941"/>
                    </a:srgbClr>
                  </a:solidFill>
                  <a:latin typeface="Voga Bold"/>
                </a:rPr>
                <a:t>CITY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7457465" y="5937379"/>
            <a:ext cx="4239826" cy="659952"/>
            <a:chOff x="0" y="0"/>
            <a:chExt cx="5653101" cy="879936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32" id="32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3" id="33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87" sz="4392">
                  <a:solidFill>
                    <a:srgbClr val="272727">
                      <a:alpha val="52941"/>
                    </a:srgbClr>
                  </a:solidFill>
                  <a:latin typeface="Voga Bold"/>
                </a:rPr>
                <a:t>STATE</a:t>
              </a: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3728298" y="1294047"/>
            <a:ext cx="3440201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1F5014"/>
                </a:solidFill>
                <a:latin typeface="Fira Sans Light"/>
              </a:rPr>
              <a:t>*SE FOR ENDEREÇO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251576" y="703829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6" id="3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7" id="3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38" id="3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9" id="3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5" id="5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03027" y="3586312"/>
            <a:ext cx="7434649" cy="4936769"/>
            <a:chOff x="0" y="0"/>
            <a:chExt cx="2514931" cy="1669969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514930" cy="1669969"/>
            </a:xfrm>
            <a:custGeom>
              <a:avLst/>
              <a:gdLst/>
              <a:ahLst/>
              <a:cxnLst/>
              <a:rect r="r" b="b" t="t" l="l"/>
              <a:pathLst>
                <a:path h="1669969" w="2514930">
                  <a:moveTo>
                    <a:pt x="0" y="0"/>
                  </a:moveTo>
                  <a:lnTo>
                    <a:pt x="2514930" y="0"/>
                  </a:lnTo>
                  <a:lnTo>
                    <a:pt x="2514930" y="1669969"/>
                  </a:lnTo>
                  <a:lnTo>
                    <a:pt x="0" y="1669969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2374678" y="3586312"/>
            <a:ext cx="6431318" cy="4936769"/>
            <a:chOff x="0" y="0"/>
            <a:chExt cx="2175532" cy="1669969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2175532" cy="1669969"/>
            </a:xfrm>
            <a:custGeom>
              <a:avLst/>
              <a:gdLst/>
              <a:ahLst/>
              <a:cxnLst/>
              <a:rect r="r" b="b" t="t" l="l"/>
              <a:pathLst>
                <a:path h="1669969" w="2175532">
                  <a:moveTo>
                    <a:pt x="0" y="0"/>
                  </a:moveTo>
                  <a:lnTo>
                    <a:pt x="2175532" y="0"/>
                  </a:lnTo>
                  <a:lnTo>
                    <a:pt x="2175532" y="1669969"/>
                  </a:lnTo>
                  <a:lnTo>
                    <a:pt x="0" y="1669969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2374678" y="2669121"/>
            <a:ext cx="6431318" cy="659952"/>
            <a:chOff x="0" y="0"/>
            <a:chExt cx="5492595" cy="563624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5492595" cy="563624"/>
            </a:xfrm>
            <a:custGeom>
              <a:avLst/>
              <a:gdLst/>
              <a:ahLst/>
              <a:cxnLst/>
              <a:rect r="r" b="b" t="t" l="l"/>
              <a:pathLst>
                <a:path h="563624" w="5492595">
                  <a:moveTo>
                    <a:pt x="0" y="0"/>
                  </a:moveTo>
                  <a:lnTo>
                    <a:pt x="5492595" y="0"/>
                  </a:lnTo>
                  <a:lnTo>
                    <a:pt x="5492595" y="563624"/>
                  </a:lnTo>
                  <a:lnTo>
                    <a:pt x="0" y="563624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105346" y="4808331"/>
            <a:ext cx="851929" cy="687847"/>
            <a:chOff x="0" y="0"/>
            <a:chExt cx="6350000" cy="5126990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6350000" cy="5126990"/>
            </a:xfrm>
            <a:custGeom>
              <a:avLst/>
              <a:gdLst/>
              <a:ahLst/>
              <a:cxnLst/>
              <a:rect r="r" b="b" t="t" l="l"/>
              <a:pathLst>
                <a:path h="5126990" w="6350000">
                  <a:moveTo>
                    <a:pt x="3528060" y="0"/>
                  </a:moveTo>
                  <a:lnTo>
                    <a:pt x="3440430" y="0"/>
                  </a:lnTo>
                  <a:lnTo>
                    <a:pt x="2821940" y="0"/>
                  </a:lnTo>
                  <a:lnTo>
                    <a:pt x="0" y="0"/>
                  </a:lnTo>
                  <a:lnTo>
                    <a:pt x="2821940" y="2564130"/>
                  </a:lnTo>
                  <a:lnTo>
                    <a:pt x="0" y="5126990"/>
                  </a:lnTo>
                  <a:lnTo>
                    <a:pt x="2821940" y="5126990"/>
                  </a:lnTo>
                  <a:lnTo>
                    <a:pt x="3440430" y="5126990"/>
                  </a:lnTo>
                  <a:lnTo>
                    <a:pt x="3528060" y="5126990"/>
                  </a:lnTo>
                  <a:lnTo>
                    <a:pt x="6350000" y="2564130"/>
                  </a:lnTo>
                  <a:lnTo>
                    <a:pt x="3528060" y="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4363470" y="2564346"/>
            <a:ext cx="2239529" cy="764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49"/>
              </a:lnSpc>
            </a:pPr>
            <a:r>
              <a:rPr lang="en-US" spc="87" sz="4392">
                <a:solidFill>
                  <a:srgbClr val="121212">
                    <a:alpha val="52941"/>
                  </a:srgbClr>
                </a:solidFill>
                <a:latin typeface="Voga Bold"/>
              </a:rPr>
              <a:t>SEARCH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724176" y="8858250"/>
            <a:ext cx="3282001" cy="1062859"/>
            <a:chOff x="0" y="0"/>
            <a:chExt cx="4376001" cy="1417145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4376001" cy="1417145"/>
              <a:chOff x="0" y="0"/>
              <a:chExt cx="2361102" cy="764630"/>
            </a:xfrm>
          </p:grpSpPr>
          <p:sp>
            <p:nvSpPr>
              <p:cNvPr name="Freeform 17" id="17"/>
              <p:cNvSpPr/>
              <p:nvPr/>
            </p:nvSpPr>
            <p:spPr>
              <a:xfrm>
                <a:off x="0" y="0"/>
                <a:ext cx="2361102" cy="764630"/>
              </a:xfrm>
              <a:custGeom>
                <a:avLst/>
                <a:gdLst/>
                <a:ahLst/>
                <a:cxnLst/>
                <a:rect r="r" b="b" t="t" l="l"/>
                <a:pathLst>
                  <a:path h="764630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4630"/>
                    </a:lnTo>
                    <a:lnTo>
                      <a:pt x="0" y="76463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8" id="18"/>
            <p:cNvSpPr txBox="true"/>
            <p:nvPr/>
          </p:nvSpPr>
          <p:spPr>
            <a:xfrm rot="0">
              <a:off x="849183" y="98350"/>
              <a:ext cx="2609934" cy="1115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ADD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477186" y="8858250"/>
            <a:ext cx="3282001" cy="1062859"/>
            <a:chOff x="0" y="0"/>
            <a:chExt cx="4376001" cy="1417145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376001" cy="1417145"/>
              <a:chOff x="0" y="0"/>
              <a:chExt cx="2361102" cy="76463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2361102" cy="764630"/>
              </a:xfrm>
              <a:custGeom>
                <a:avLst/>
                <a:gdLst/>
                <a:ahLst/>
                <a:cxnLst/>
                <a:rect r="r" b="b" t="t" l="l"/>
                <a:pathLst>
                  <a:path h="764630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4630"/>
                    </a:lnTo>
                    <a:lnTo>
                      <a:pt x="0" y="76463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268384" y="98350"/>
              <a:ext cx="3839233" cy="1115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REMOVE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-10800000">
            <a:off x="9105346" y="6485510"/>
            <a:ext cx="851929" cy="687847"/>
            <a:chOff x="0" y="0"/>
            <a:chExt cx="6350000" cy="5126990"/>
          </a:xfrm>
        </p:grpSpPr>
        <p:sp>
          <p:nvSpPr>
            <p:cNvPr name="Freeform 24" id="24"/>
            <p:cNvSpPr/>
            <p:nvPr/>
          </p:nvSpPr>
          <p:spPr>
            <a:xfrm>
              <a:off x="0" y="0"/>
              <a:ext cx="6350000" cy="5126990"/>
            </a:xfrm>
            <a:custGeom>
              <a:avLst/>
              <a:gdLst/>
              <a:ahLst/>
              <a:cxnLst/>
              <a:rect r="r" b="b" t="t" l="l"/>
              <a:pathLst>
                <a:path h="5126990" w="6350000">
                  <a:moveTo>
                    <a:pt x="3528060" y="0"/>
                  </a:moveTo>
                  <a:lnTo>
                    <a:pt x="3440430" y="0"/>
                  </a:lnTo>
                  <a:lnTo>
                    <a:pt x="2821940" y="0"/>
                  </a:lnTo>
                  <a:lnTo>
                    <a:pt x="0" y="0"/>
                  </a:lnTo>
                  <a:lnTo>
                    <a:pt x="2821940" y="2564130"/>
                  </a:lnTo>
                  <a:lnTo>
                    <a:pt x="0" y="5126990"/>
                  </a:lnTo>
                  <a:lnTo>
                    <a:pt x="2821940" y="5126990"/>
                  </a:lnTo>
                  <a:lnTo>
                    <a:pt x="3440430" y="5126990"/>
                  </a:lnTo>
                  <a:lnTo>
                    <a:pt x="3528060" y="5126990"/>
                  </a:lnTo>
                  <a:lnTo>
                    <a:pt x="6350000" y="2564130"/>
                  </a:lnTo>
                  <a:lnTo>
                    <a:pt x="3528060" y="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14230195" y="8858250"/>
            <a:ext cx="3282001" cy="1062859"/>
            <a:chOff x="0" y="0"/>
            <a:chExt cx="4376001" cy="1417145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4376001" cy="1417145"/>
              <a:chOff x="0" y="0"/>
              <a:chExt cx="2361102" cy="764630"/>
            </a:xfrm>
          </p:grpSpPr>
          <p:sp>
            <p:nvSpPr>
              <p:cNvPr name="Freeform 27" id="27"/>
              <p:cNvSpPr/>
              <p:nvPr/>
            </p:nvSpPr>
            <p:spPr>
              <a:xfrm>
                <a:off x="0" y="0"/>
                <a:ext cx="2361102" cy="764630"/>
              </a:xfrm>
              <a:custGeom>
                <a:avLst/>
                <a:gdLst/>
                <a:ahLst/>
                <a:cxnLst/>
                <a:rect r="r" b="b" t="t" l="l"/>
                <a:pathLst>
                  <a:path h="764630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4630"/>
                    </a:lnTo>
                    <a:lnTo>
                      <a:pt x="0" y="76463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8" id="28"/>
            <p:cNvSpPr txBox="true"/>
            <p:nvPr/>
          </p:nvSpPr>
          <p:spPr>
            <a:xfrm rot="0">
              <a:off x="268384" y="98350"/>
              <a:ext cx="3839233" cy="1115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2971166" y="8858250"/>
            <a:ext cx="3282001" cy="1062859"/>
            <a:chOff x="0" y="0"/>
            <a:chExt cx="4376001" cy="1417145"/>
          </a:xfrm>
        </p:grpSpPr>
        <p:grpSp>
          <p:nvGrpSpPr>
            <p:cNvPr name="Group 30" id="30"/>
            <p:cNvGrpSpPr/>
            <p:nvPr/>
          </p:nvGrpSpPr>
          <p:grpSpPr>
            <a:xfrm rot="0">
              <a:off x="0" y="0"/>
              <a:ext cx="4376001" cy="1417145"/>
              <a:chOff x="0" y="0"/>
              <a:chExt cx="2361102" cy="764630"/>
            </a:xfrm>
          </p:grpSpPr>
          <p:sp>
            <p:nvSpPr>
              <p:cNvPr name="Freeform 31" id="31"/>
              <p:cNvSpPr/>
              <p:nvPr/>
            </p:nvSpPr>
            <p:spPr>
              <a:xfrm>
                <a:off x="0" y="0"/>
                <a:ext cx="2361102" cy="764630"/>
              </a:xfrm>
              <a:custGeom>
                <a:avLst/>
                <a:gdLst/>
                <a:ahLst/>
                <a:cxnLst/>
                <a:rect r="r" b="b" t="t" l="l"/>
                <a:pathLst>
                  <a:path h="764630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4630"/>
                    </a:lnTo>
                    <a:lnTo>
                      <a:pt x="0" y="76463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2" id="32"/>
            <p:cNvSpPr txBox="true"/>
            <p:nvPr/>
          </p:nvSpPr>
          <p:spPr>
            <a:xfrm rot="0">
              <a:off x="849183" y="98350"/>
              <a:ext cx="2609934" cy="1115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3800481" y="1294047"/>
            <a:ext cx="3295836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F6F6E9"/>
                </a:solidFill>
                <a:latin typeface="Fira Sans Light"/>
              </a:rPr>
              <a:t>*SE FOR PRODUTO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478988" y="574857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6" id="36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37" id="37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8" id="38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1F5014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5143500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5052737"/>
            <a:ext cx="6596171" cy="118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121212">
                    <a:alpha val="52941"/>
                  </a:srgbClr>
                </a:solidFill>
                <a:latin typeface="Voga"/>
              </a:rPr>
              <a:t>STATUS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007832" y="1294047"/>
            <a:ext cx="288113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272727"/>
                </a:solidFill>
                <a:latin typeface="Fira Sans Light"/>
              </a:rPr>
              <a:t>*SE FOR STATUS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1" id="21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97015" y="828675"/>
            <a:ext cx="6104644" cy="1567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8999">
                <a:solidFill>
                  <a:srgbClr val="272727"/>
                </a:solidFill>
                <a:latin typeface="Voga"/>
              </a:rPr>
              <a:t>ENTER THE DATA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3D3D3D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739557" y="4266903"/>
            <a:ext cx="14519743" cy="1152338"/>
            <a:chOff x="0" y="0"/>
            <a:chExt cx="5516347" cy="43779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28072" y="4176140"/>
            <a:ext cx="6596171" cy="117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272727">
                    <a:alpha val="52941"/>
                  </a:srgbClr>
                </a:solidFill>
                <a:latin typeface="Voga"/>
              </a:rPr>
              <a:t>PAYMENT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4230195" y="8858250"/>
            <a:ext cx="3282001" cy="1069995"/>
            <a:chOff x="0" y="0"/>
            <a:chExt cx="4376001" cy="142666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8384" y="98350"/>
              <a:ext cx="3839233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121212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971166" y="8858250"/>
            <a:ext cx="3282001" cy="1069995"/>
            <a:chOff x="0" y="0"/>
            <a:chExt cx="4376001" cy="142666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376001" cy="1426661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49183" y="98350"/>
              <a:ext cx="2609934" cy="1125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100" sz="5025">
                  <a:solidFill>
                    <a:srgbClr val="121212"/>
                  </a:solidFill>
                  <a:latin typeface="Fira Sans Medium Bold"/>
                </a:rPr>
                <a:t>BACK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739557" y="5926992"/>
            <a:ext cx="14519743" cy="1152338"/>
            <a:chOff x="0" y="0"/>
            <a:chExt cx="5516347" cy="437797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5516347" cy="437797"/>
            </a:xfrm>
            <a:custGeom>
              <a:avLst/>
              <a:gdLst/>
              <a:ahLst/>
              <a:cxnLst/>
              <a:rect r="r" b="b" t="t" l="l"/>
              <a:pathLst>
                <a:path h="437797" w="5516347">
                  <a:moveTo>
                    <a:pt x="0" y="0"/>
                  </a:moveTo>
                  <a:lnTo>
                    <a:pt x="5516347" y="0"/>
                  </a:lnTo>
                  <a:lnTo>
                    <a:pt x="5516347" y="437797"/>
                  </a:lnTo>
                  <a:lnTo>
                    <a:pt x="0" y="437797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6928072" y="5836228"/>
            <a:ext cx="6596171" cy="117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1"/>
              </a:lnSpc>
            </a:pPr>
            <a:r>
              <a:rPr lang="en-US" spc="134" sz="6722">
                <a:solidFill>
                  <a:srgbClr val="272727">
                    <a:alpha val="52941"/>
                  </a:srgbClr>
                </a:solidFill>
                <a:latin typeface="Voga"/>
              </a:rPr>
              <a:t>NUMBER CARD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822958" y="1371600"/>
            <a:ext cx="3756673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121212"/>
                </a:solidFill>
                <a:latin typeface="Fira Sans Light"/>
              </a:rPr>
              <a:t>*SE FOR PAGAMENTO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837418" y="7452248"/>
            <a:ext cx="4421882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121212"/>
                </a:solidFill>
                <a:latin typeface="Fira Sans Light"/>
              </a:rPr>
              <a:t>*SE SELECIONAR CARTÃO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25" id="2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6" id="26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2739557" y="7416160"/>
            <a:ext cx="6489510" cy="659952"/>
            <a:chOff x="0" y="0"/>
            <a:chExt cx="8652680" cy="879936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8652680" cy="879936"/>
              <a:chOff x="0" y="0"/>
              <a:chExt cx="5542293" cy="563624"/>
            </a:xfrm>
          </p:grpSpPr>
          <p:sp>
            <p:nvSpPr>
              <p:cNvPr name="Freeform 29" id="29"/>
              <p:cNvSpPr/>
              <p:nvPr/>
            </p:nvSpPr>
            <p:spPr>
              <a:xfrm>
                <a:off x="0" y="0"/>
                <a:ext cx="5542293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542293">
                    <a:moveTo>
                      <a:pt x="0" y="0"/>
                    </a:moveTo>
                    <a:lnTo>
                      <a:pt x="5542293" y="0"/>
                    </a:lnTo>
                    <a:lnTo>
                      <a:pt x="5542293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0" id="30"/>
            <p:cNvSpPr txBox="true"/>
            <p:nvPr/>
          </p:nvSpPr>
          <p:spPr>
            <a:xfrm rot="0">
              <a:off x="673079" y="-104775"/>
              <a:ext cx="7306523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Expiration Date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9719425" y="7416160"/>
            <a:ext cx="2802377" cy="659952"/>
            <a:chOff x="0" y="0"/>
            <a:chExt cx="3736502" cy="879936"/>
          </a:xfrm>
        </p:grpSpPr>
        <p:grpSp>
          <p:nvGrpSpPr>
            <p:cNvPr name="Group 32" id="32"/>
            <p:cNvGrpSpPr/>
            <p:nvPr/>
          </p:nvGrpSpPr>
          <p:grpSpPr>
            <a:xfrm rot="0">
              <a:off x="0" y="0"/>
              <a:ext cx="3736502" cy="879936"/>
              <a:chOff x="0" y="0"/>
              <a:chExt cx="2393338" cy="563624"/>
            </a:xfrm>
          </p:grpSpPr>
          <p:sp>
            <p:nvSpPr>
              <p:cNvPr name="Freeform 33" id="33"/>
              <p:cNvSpPr/>
              <p:nvPr/>
            </p:nvSpPr>
            <p:spPr>
              <a:xfrm>
                <a:off x="0" y="0"/>
                <a:ext cx="2393338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2393338">
                    <a:moveTo>
                      <a:pt x="0" y="0"/>
                    </a:moveTo>
                    <a:lnTo>
                      <a:pt x="2393338" y="0"/>
                    </a:lnTo>
                    <a:lnTo>
                      <a:pt x="2393338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4" id="34"/>
            <p:cNvSpPr txBox="true"/>
            <p:nvPr/>
          </p:nvSpPr>
          <p:spPr>
            <a:xfrm rot="0">
              <a:off x="290657" y="-104775"/>
              <a:ext cx="315518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CVV</a:t>
              </a:r>
            </a:p>
          </p:txBody>
        </p:sp>
      </p:grp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DELETAR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PEDIDOS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99301" y="3033240"/>
            <a:ext cx="15215832" cy="5058287"/>
            <a:chOff x="0" y="0"/>
            <a:chExt cx="5106476" cy="16975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106476" cy="1697575"/>
            </a:xfrm>
            <a:custGeom>
              <a:avLst/>
              <a:gdLst/>
              <a:ahLst/>
              <a:cxnLst/>
              <a:rect r="r" b="b" t="t" l="l"/>
              <a:pathLst>
                <a:path h="1697575" w="5106476">
                  <a:moveTo>
                    <a:pt x="0" y="0"/>
                  </a:moveTo>
                  <a:lnTo>
                    <a:pt x="5106476" y="0"/>
                  </a:lnTo>
                  <a:lnTo>
                    <a:pt x="5106476" y="1697575"/>
                  </a:lnTo>
                  <a:lnTo>
                    <a:pt x="0" y="1697575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7432918" y="542925"/>
            <a:ext cx="5278487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SELECT ORDER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27933" y="4676559"/>
            <a:ext cx="2888456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>
                    <a:alpha val="27843"/>
                  </a:srgbClr>
                </a:solidFill>
                <a:latin typeface="Voga"/>
              </a:rPr>
              <a:t>ORDERS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499301" y="2114550"/>
            <a:ext cx="6431318" cy="603040"/>
            <a:chOff x="0" y="0"/>
            <a:chExt cx="8575090" cy="804053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8575090" cy="804053"/>
              <a:chOff x="0" y="0"/>
              <a:chExt cx="5492595" cy="515019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5492595" cy="515019"/>
              </a:xfrm>
              <a:custGeom>
                <a:avLst/>
                <a:gdLst/>
                <a:ahLst/>
                <a:cxnLst/>
                <a:rect r="r" b="b" t="t" l="l"/>
                <a:pathLst>
                  <a:path h="515019" w="5492595">
                    <a:moveTo>
                      <a:pt x="0" y="0"/>
                    </a:moveTo>
                    <a:lnTo>
                      <a:pt x="5492595" y="0"/>
                    </a:lnTo>
                    <a:lnTo>
                      <a:pt x="5492595" y="515019"/>
                    </a:lnTo>
                    <a:lnTo>
                      <a:pt x="0" y="515019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3" id="13"/>
            <p:cNvSpPr txBox="true"/>
            <p:nvPr/>
          </p:nvSpPr>
          <p:spPr>
            <a:xfrm rot="0">
              <a:off x="2651722" y="-104775"/>
              <a:ext cx="2986039" cy="908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11"/>
                </a:lnSpc>
              </a:pPr>
              <a:r>
                <a:rPr lang="en-US" spc="60" sz="4008">
                  <a:solidFill>
                    <a:srgbClr val="272727">
                      <a:alpha val="52941"/>
                    </a:srgbClr>
                  </a:solidFill>
                  <a:latin typeface="Voga"/>
                </a:rPr>
                <a:t>SEARCH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679319" y="8704751"/>
            <a:ext cx="3395804" cy="1107097"/>
            <a:chOff x="0" y="0"/>
            <a:chExt cx="4527738" cy="1476130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457D58"/>
                  </a:solidFill>
                  <a:latin typeface="Fira Sans Light"/>
                </a:rPr>
                <a:t>NEXT</a:t>
              </a:r>
            </a:p>
          </p:txBody>
        </p:sp>
      </p:grp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86512" y="4257675"/>
            <a:ext cx="5514975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FIM DA FUNÇÃO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075850" y="8845797"/>
            <a:ext cx="6183450" cy="412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800">
                <a:solidFill>
                  <a:srgbClr val="FFFFFF"/>
                </a:solidFill>
                <a:latin typeface="HK Grotesk Medium"/>
              </a:rPr>
              <a:t>O que nos aguarda?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574533"/>
            <a:ext cx="7706900" cy="5137933"/>
            <a:chOff x="0" y="0"/>
            <a:chExt cx="10275866" cy="685057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3425289" y="0"/>
              <a:ext cx="6850578" cy="685057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6850578" cy="6850578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6426975" y="4310561"/>
            <a:ext cx="10832325" cy="1420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56"/>
              </a:lnSpc>
            </a:pPr>
            <a:r>
              <a:rPr lang="en-US" sz="9380">
                <a:solidFill>
                  <a:srgbClr val="FFFFFF"/>
                </a:solidFill>
                <a:latin typeface="HK Grotesk Bold"/>
              </a:rPr>
              <a:t>FUNÇÕES ORDERS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85595" y="1019175"/>
            <a:ext cx="1273705" cy="390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01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075850" y="8845797"/>
            <a:ext cx="6183450" cy="412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800">
                <a:solidFill>
                  <a:srgbClr val="FFFFFF"/>
                </a:solidFill>
                <a:latin typeface="HK Grotesk Medium"/>
              </a:rPr>
              <a:t>O que nos aguarda?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574533"/>
            <a:ext cx="7706900" cy="5137933"/>
            <a:chOff x="0" y="0"/>
            <a:chExt cx="10275866" cy="685057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3425289" y="0"/>
              <a:ext cx="6850578" cy="685057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6850578" cy="6850578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6426975" y="4301036"/>
            <a:ext cx="10561013" cy="1524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003"/>
              </a:lnSpc>
            </a:pPr>
            <a:r>
              <a:rPr lang="en-US" sz="10003">
                <a:solidFill>
                  <a:srgbClr val="FFFFFF"/>
                </a:solidFill>
                <a:latin typeface="HK Grotesk Bold"/>
              </a:rPr>
              <a:t>FUNÇÕES CLIENT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85595" y="1019175"/>
            <a:ext cx="1273705" cy="390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01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20697" y="1292816"/>
            <a:ext cx="10375672" cy="5464132"/>
            <a:chOff x="0" y="0"/>
            <a:chExt cx="13834229" cy="728550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777303" y="4439053"/>
              <a:ext cx="6279624" cy="2846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912"/>
                </a:lnSpc>
              </a:pPr>
              <a:r>
                <a:rPr lang="en-US" spc="255" sz="12794">
                  <a:solidFill>
                    <a:srgbClr val="272727"/>
                  </a:solidFill>
                  <a:latin typeface="Fira Sans Medium Bold"/>
                </a:rPr>
                <a:t>LOGO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23875"/>
              <a:ext cx="13834229" cy="4609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3"/>
                </a:lnSpc>
              </a:pPr>
              <a:r>
                <a:rPr lang="en-US" spc="505" sz="25266">
                  <a:solidFill>
                    <a:srgbClr val="F6F6E9"/>
                  </a:solidFill>
                  <a:latin typeface="Voga"/>
                </a:rPr>
                <a:t>FOOD_DEV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545538" y="8357552"/>
            <a:ext cx="672598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pc="77" sz="5199">
                <a:solidFill>
                  <a:srgbClr val="272727"/>
                </a:solidFill>
                <a:latin typeface="Fira Sans Light"/>
              </a:rPr>
              <a:t>INFORMAÇÕES DO DEV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7553674" cy="10287000"/>
            <a:chOff x="0" y="0"/>
            <a:chExt cx="2555193" cy="34798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555193" cy="3479800"/>
            </a:xfrm>
            <a:custGeom>
              <a:avLst/>
              <a:gdLst/>
              <a:ahLst/>
              <a:cxnLst/>
              <a:rect r="r" b="b" t="t" l="l"/>
              <a:pathLst>
                <a:path h="3479800" w="2555193">
                  <a:moveTo>
                    <a:pt x="0" y="0"/>
                  </a:moveTo>
                  <a:lnTo>
                    <a:pt x="2555193" y="0"/>
                  </a:lnTo>
                  <a:lnTo>
                    <a:pt x="2555193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425326" y="460292"/>
            <a:ext cx="6703021" cy="1012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15"/>
              </a:lnSpc>
            </a:pPr>
            <a:r>
              <a:rPr lang="en-US" spc="88" sz="5868">
                <a:solidFill>
                  <a:srgbClr val="272727"/>
                </a:solidFill>
                <a:latin typeface="Fira Sans Light"/>
              </a:rPr>
              <a:t>CLIENT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3559004"/>
            <a:ext cx="7553674" cy="3926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42"/>
              </a:lnSpc>
              <a:spcBef>
                <a:spcPct val="0"/>
              </a:spcBef>
            </a:pPr>
            <a:r>
              <a:rPr lang="en-US" spc="110" sz="5530">
                <a:solidFill>
                  <a:srgbClr val="000000"/>
                </a:solidFill>
                <a:latin typeface="Voga"/>
              </a:rPr>
              <a:t>HTTPS://WWW.CANVA.COM/DESIGN/DAE7_IV-KEC/TIU_FWJXY84KDCUOBAPLUQ/EDIT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075850" y="8845797"/>
            <a:ext cx="6183450" cy="412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800">
                <a:solidFill>
                  <a:srgbClr val="FFFFFF"/>
                </a:solidFill>
                <a:latin typeface="HK Grotesk Medium"/>
              </a:rPr>
              <a:t>O que nos aguarda?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574533"/>
            <a:ext cx="7706900" cy="5137933"/>
            <a:chOff x="0" y="0"/>
            <a:chExt cx="10275866" cy="685057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3425289" y="0"/>
              <a:ext cx="6850578" cy="685057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6850578" cy="6850578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6426975" y="4310561"/>
            <a:ext cx="11214615" cy="1420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256"/>
              </a:lnSpc>
            </a:pPr>
            <a:r>
              <a:rPr lang="en-US" sz="9380">
                <a:solidFill>
                  <a:srgbClr val="FFFFFF"/>
                </a:solidFill>
                <a:latin typeface="HK Grotesk Bold"/>
              </a:rPr>
              <a:t>FUNÇÕES PRODUCT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85595" y="1019175"/>
            <a:ext cx="1273705" cy="390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01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20697" y="1292816"/>
            <a:ext cx="10375672" cy="5464132"/>
            <a:chOff x="0" y="0"/>
            <a:chExt cx="13834229" cy="728550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777303" y="4439053"/>
              <a:ext cx="6279624" cy="2846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912"/>
                </a:lnSpc>
              </a:pPr>
              <a:r>
                <a:rPr lang="en-US" spc="255" sz="12794">
                  <a:solidFill>
                    <a:srgbClr val="272727"/>
                  </a:solidFill>
                  <a:latin typeface="Fira Sans Medium Bold"/>
                </a:rPr>
                <a:t>LOGO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23875"/>
              <a:ext cx="13834229" cy="4609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3"/>
                </a:lnSpc>
              </a:pPr>
              <a:r>
                <a:rPr lang="en-US" spc="505" sz="25266">
                  <a:solidFill>
                    <a:srgbClr val="F6F6E9"/>
                  </a:solidFill>
                  <a:latin typeface="Voga"/>
                </a:rPr>
                <a:t>FOOD_DEV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545538" y="8357552"/>
            <a:ext cx="672598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pc="77" sz="5199">
                <a:solidFill>
                  <a:srgbClr val="272727"/>
                </a:solidFill>
                <a:latin typeface="Fira Sans Light"/>
              </a:rPr>
              <a:t>INFORMAÇÕES DO DEV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7553674" cy="10287000"/>
            <a:chOff x="0" y="0"/>
            <a:chExt cx="2555193" cy="34798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555193" cy="3479800"/>
            </a:xfrm>
            <a:custGeom>
              <a:avLst/>
              <a:gdLst/>
              <a:ahLst/>
              <a:cxnLst/>
              <a:rect r="r" b="b" t="t" l="l"/>
              <a:pathLst>
                <a:path h="3479800" w="2555193">
                  <a:moveTo>
                    <a:pt x="0" y="0"/>
                  </a:moveTo>
                  <a:lnTo>
                    <a:pt x="2555193" y="0"/>
                  </a:lnTo>
                  <a:lnTo>
                    <a:pt x="2555193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425326" y="460292"/>
            <a:ext cx="6703021" cy="1012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15"/>
              </a:lnSpc>
            </a:pPr>
            <a:r>
              <a:rPr lang="en-US" spc="88" sz="5868">
                <a:solidFill>
                  <a:srgbClr val="272727"/>
                </a:solidFill>
                <a:latin typeface="Fira Sans Light"/>
              </a:rPr>
              <a:t>PRODUCT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2366" y="1629477"/>
            <a:ext cx="5208941" cy="1362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25"/>
              </a:lnSpc>
            </a:pPr>
            <a:r>
              <a:rPr lang="en-US" spc="118" sz="7875">
                <a:solidFill>
                  <a:srgbClr val="272727"/>
                </a:solidFill>
                <a:latin typeface="Fira Sans Medium"/>
              </a:rPr>
              <a:t>INSERT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6905" y="5338904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UPDATE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36905" y="7317684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DELETE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65674" y="3496318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STOCK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075850" y="8845797"/>
            <a:ext cx="6183450" cy="412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800">
                <a:solidFill>
                  <a:srgbClr val="FFFFFF"/>
                </a:solidFill>
                <a:latin typeface="HK Grotesk Medium"/>
              </a:rPr>
              <a:t>O que nos aguarda?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574533"/>
            <a:ext cx="7706900" cy="5137933"/>
            <a:chOff x="0" y="0"/>
            <a:chExt cx="10275866" cy="685057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3425289" y="0"/>
              <a:ext cx="6850578" cy="685057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6850578" cy="6850578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6426975" y="4310561"/>
            <a:ext cx="10195473" cy="1649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068"/>
              </a:lnSpc>
            </a:pPr>
            <a:r>
              <a:rPr lang="en-US" sz="10890">
                <a:solidFill>
                  <a:srgbClr val="FFFFFF"/>
                </a:solidFill>
                <a:latin typeface="HK Grotesk Bold"/>
              </a:rPr>
              <a:t>ABOUT SYSTEM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85595" y="1019175"/>
            <a:ext cx="1273705" cy="390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01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59793" y="74930"/>
            <a:ext cx="16168413" cy="10003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84"/>
              </a:lnSpc>
            </a:pPr>
            <a:r>
              <a:rPr lang="en-US" spc="112" sz="5631">
                <a:solidFill>
                  <a:srgbClr val="272727"/>
                </a:solidFill>
                <a:latin typeface="Voga"/>
              </a:rPr>
              <a:t>THE IDEALIZED AND DESIGNED SYSTEM DOES NOT HAVE MANY FUNCTIONS, BECAUSE ITS OBJECTIVE IS TO BE A BASIC SYSTEM.</a:t>
            </a:r>
          </a:p>
          <a:p>
            <a:pPr algn="ctr">
              <a:lnSpc>
                <a:spcPts val="7884"/>
              </a:lnSpc>
            </a:pPr>
          </a:p>
          <a:p>
            <a:pPr algn="ctr">
              <a:lnSpc>
                <a:spcPts val="7884"/>
              </a:lnSpc>
            </a:pPr>
          </a:p>
          <a:p>
            <a:pPr algn="ctr">
              <a:lnSpc>
                <a:spcPts val="7884"/>
              </a:lnSpc>
            </a:pPr>
          </a:p>
          <a:p>
            <a:pPr algn="ctr">
              <a:lnSpc>
                <a:spcPts val="7884"/>
              </a:lnSpc>
            </a:pPr>
          </a:p>
          <a:p>
            <a:pPr algn="ctr">
              <a:lnSpc>
                <a:spcPts val="7884"/>
              </a:lnSpc>
            </a:pPr>
          </a:p>
          <a:p>
            <a:pPr algn="ctr">
              <a:lnSpc>
                <a:spcPts val="7884"/>
              </a:lnSpc>
            </a:pPr>
            <a:r>
              <a:rPr lang="en-US" spc="112" sz="5631">
                <a:solidFill>
                  <a:srgbClr val="272727"/>
                </a:solidFill>
                <a:latin typeface="Voga"/>
              </a:rPr>
              <a:t>THIS SYSTEM WAS DESIGNED BY: </a:t>
            </a:r>
          </a:p>
          <a:p>
            <a:pPr algn="ctr">
              <a:lnSpc>
                <a:spcPts val="7884"/>
              </a:lnSpc>
            </a:pPr>
            <a:r>
              <a:rPr lang="en-US" spc="112" sz="5631">
                <a:solidFill>
                  <a:srgbClr val="272727"/>
                </a:solidFill>
                <a:latin typeface="Voga"/>
              </a:rPr>
              <a:t>RAFAEL MOREIRA RAMOS DE REZENDE</a:t>
            </a:r>
          </a:p>
          <a:p>
            <a:pPr algn="ctr">
              <a:lnSpc>
                <a:spcPts val="7884"/>
              </a:lnSpc>
            </a:pPr>
            <a:r>
              <a:rPr lang="en-US" spc="112" sz="5631">
                <a:solidFill>
                  <a:srgbClr val="272727"/>
                </a:solidFill>
                <a:latin typeface="Voga"/>
              </a:rPr>
              <a:t>LINKEDIN - LINK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20697" y="1292816"/>
            <a:ext cx="10375672" cy="5464132"/>
            <a:chOff x="0" y="0"/>
            <a:chExt cx="13834229" cy="728550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777303" y="4439053"/>
              <a:ext cx="6279624" cy="28464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912"/>
                </a:lnSpc>
              </a:pPr>
              <a:r>
                <a:rPr lang="en-US" spc="255" sz="12794">
                  <a:solidFill>
                    <a:srgbClr val="272727"/>
                  </a:solidFill>
                  <a:latin typeface="Fira Sans Medium Bold"/>
                </a:rPr>
                <a:t>LOGO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23875"/>
              <a:ext cx="13834229" cy="46097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3"/>
                </a:lnSpc>
              </a:pPr>
              <a:r>
                <a:rPr lang="en-US" spc="505" sz="25266">
                  <a:solidFill>
                    <a:srgbClr val="F6F6E9"/>
                  </a:solidFill>
                  <a:latin typeface="Voga"/>
                </a:rPr>
                <a:t>FOOD_DEV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545538" y="8357552"/>
            <a:ext cx="672598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pc="77" sz="5199">
                <a:solidFill>
                  <a:srgbClr val="272727"/>
                </a:solidFill>
                <a:latin typeface="Fira Sans Light"/>
              </a:rPr>
              <a:t>INFORMAÇÕES DO DEV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0"/>
            <a:ext cx="7553674" cy="10287000"/>
            <a:chOff x="0" y="0"/>
            <a:chExt cx="2555193" cy="347980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555193" cy="3479800"/>
            </a:xfrm>
            <a:custGeom>
              <a:avLst/>
              <a:gdLst/>
              <a:ahLst/>
              <a:cxnLst/>
              <a:rect r="r" b="b" t="t" l="l"/>
              <a:pathLst>
                <a:path h="3479800" w="2555193">
                  <a:moveTo>
                    <a:pt x="0" y="0"/>
                  </a:moveTo>
                  <a:lnTo>
                    <a:pt x="2555193" y="0"/>
                  </a:lnTo>
                  <a:lnTo>
                    <a:pt x="2555193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425326" y="460292"/>
            <a:ext cx="6703021" cy="1012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15"/>
              </a:lnSpc>
            </a:pPr>
            <a:r>
              <a:rPr lang="en-US" spc="88" sz="5868">
                <a:solidFill>
                  <a:srgbClr val="272727"/>
                </a:solidFill>
                <a:latin typeface="Fira Sans Light"/>
              </a:rPr>
              <a:t>ORDER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72366" y="1886671"/>
            <a:ext cx="5208941" cy="1362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25"/>
              </a:lnSpc>
            </a:pPr>
            <a:r>
              <a:rPr lang="en-US" spc="118" sz="7875">
                <a:solidFill>
                  <a:srgbClr val="272727"/>
                </a:solidFill>
                <a:latin typeface="Fira Sans Medium"/>
              </a:rPr>
              <a:t>DO ORDER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6905" y="5428059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UPDATE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36905" y="7317684"/>
            <a:ext cx="5279864" cy="1485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82"/>
              </a:lnSpc>
            </a:pPr>
            <a:r>
              <a:rPr lang="en-US" spc="129" sz="8630">
                <a:solidFill>
                  <a:srgbClr val="272727"/>
                </a:solidFill>
                <a:latin typeface="Fira Sans Medium"/>
              </a:rPr>
              <a:t>DELETE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3200" y="3662127"/>
            <a:ext cx="7207274" cy="1362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25"/>
              </a:lnSpc>
            </a:pPr>
            <a:r>
              <a:rPr lang="en-US" spc="118" sz="7875">
                <a:solidFill>
                  <a:srgbClr val="272727"/>
                </a:solidFill>
                <a:latin typeface="Fira Sans Medium"/>
              </a:rPr>
              <a:t>VIEW RECORDS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324006"/>
            <a:ext cx="18288000" cy="477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OS PROXIMOS SLIDES SÃO A DESCRIÇÃO DA FUNÇÃO </a:t>
            </a:r>
          </a:p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FFFFFF"/>
                </a:solidFill>
                <a:latin typeface="Voga"/>
              </a:rPr>
              <a:t>REGISTRAR </a:t>
            </a:r>
            <a:r>
              <a:rPr lang="en-US" spc="179" sz="9000">
                <a:solidFill>
                  <a:srgbClr val="272727"/>
                </a:solidFill>
                <a:latin typeface="Voga"/>
              </a:rPr>
              <a:t>PEDIDOS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5" id="5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03027" y="3586312"/>
            <a:ext cx="7434649" cy="4936769"/>
            <a:chOff x="0" y="0"/>
            <a:chExt cx="2514931" cy="1669969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514930" cy="1669969"/>
            </a:xfrm>
            <a:custGeom>
              <a:avLst/>
              <a:gdLst/>
              <a:ahLst/>
              <a:cxnLst/>
              <a:rect r="r" b="b" t="t" l="l"/>
              <a:pathLst>
                <a:path h="1669969" w="2514930">
                  <a:moveTo>
                    <a:pt x="0" y="0"/>
                  </a:moveTo>
                  <a:lnTo>
                    <a:pt x="2514930" y="0"/>
                  </a:lnTo>
                  <a:lnTo>
                    <a:pt x="2514930" y="1669969"/>
                  </a:lnTo>
                  <a:lnTo>
                    <a:pt x="0" y="1669969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2374678" y="3586312"/>
            <a:ext cx="6431318" cy="4936769"/>
            <a:chOff x="0" y="0"/>
            <a:chExt cx="2175532" cy="1669969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2175532" cy="1669969"/>
            </a:xfrm>
            <a:custGeom>
              <a:avLst/>
              <a:gdLst/>
              <a:ahLst/>
              <a:cxnLst/>
              <a:rect r="r" b="b" t="t" l="l"/>
              <a:pathLst>
                <a:path h="1669969" w="2175532">
                  <a:moveTo>
                    <a:pt x="0" y="0"/>
                  </a:moveTo>
                  <a:lnTo>
                    <a:pt x="2175532" y="0"/>
                  </a:lnTo>
                  <a:lnTo>
                    <a:pt x="2175532" y="1669969"/>
                  </a:lnTo>
                  <a:lnTo>
                    <a:pt x="0" y="1669969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2374678" y="2669121"/>
            <a:ext cx="6431318" cy="659952"/>
            <a:chOff x="0" y="0"/>
            <a:chExt cx="5492595" cy="563624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5492595" cy="563624"/>
            </a:xfrm>
            <a:custGeom>
              <a:avLst/>
              <a:gdLst/>
              <a:ahLst/>
              <a:cxnLst/>
              <a:rect r="r" b="b" t="t" l="l"/>
              <a:pathLst>
                <a:path h="563624" w="5492595">
                  <a:moveTo>
                    <a:pt x="0" y="0"/>
                  </a:moveTo>
                  <a:lnTo>
                    <a:pt x="5492595" y="0"/>
                  </a:lnTo>
                  <a:lnTo>
                    <a:pt x="5492595" y="563624"/>
                  </a:lnTo>
                  <a:lnTo>
                    <a:pt x="0" y="563624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105346" y="4808331"/>
            <a:ext cx="851929" cy="687847"/>
            <a:chOff x="0" y="0"/>
            <a:chExt cx="6350000" cy="5126990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6350000" cy="5126990"/>
            </a:xfrm>
            <a:custGeom>
              <a:avLst/>
              <a:gdLst/>
              <a:ahLst/>
              <a:cxnLst/>
              <a:rect r="r" b="b" t="t" l="l"/>
              <a:pathLst>
                <a:path h="5126990" w="6350000">
                  <a:moveTo>
                    <a:pt x="3528060" y="0"/>
                  </a:moveTo>
                  <a:lnTo>
                    <a:pt x="3440430" y="0"/>
                  </a:lnTo>
                  <a:lnTo>
                    <a:pt x="2821940" y="0"/>
                  </a:lnTo>
                  <a:lnTo>
                    <a:pt x="0" y="0"/>
                  </a:lnTo>
                  <a:lnTo>
                    <a:pt x="2821940" y="2564130"/>
                  </a:lnTo>
                  <a:lnTo>
                    <a:pt x="0" y="5126990"/>
                  </a:lnTo>
                  <a:lnTo>
                    <a:pt x="2821940" y="5126990"/>
                  </a:lnTo>
                  <a:lnTo>
                    <a:pt x="3440430" y="5126990"/>
                  </a:lnTo>
                  <a:lnTo>
                    <a:pt x="3528060" y="5126990"/>
                  </a:lnTo>
                  <a:lnTo>
                    <a:pt x="6350000" y="2564130"/>
                  </a:lnTo>
                  <a:lnTo>
                    <a:pt x="3528060" y="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6003578" y="-61319"/>
            <a:ext cx="6280845" cy="148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38"/>
              </a:lnSpc>
            </a:pPr>
            <a:r>
              <a:rPr lang="en-US" spc="170" sz="8527">
                <a:solidFill>
                  <a:srgbClr val="F6F6E9"/>
                </a:solidFill>
                <a:latin typeface="Voga"/>
              </a:rPr>
              <a:t>REGISTER SYSTEM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400800" y="1323975"/>
            <a:ext cx="5486400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pc="77" sz="5199">
                <a:solidFill>
                  <a:srgbClr val="F6F6E9"/>
                </a:solidFill>
                <a:latin typeface="Fira Sans Light"/>
              </a:rPr>
              <a:t>SELECT PRODUCTS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363470" y="2583396"/>
            <a:ext cx="2239529" cy="688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11"/>
              </a:lnSpc>
            </a:pPr>
            <a:r>
              <a:rPr lang="en-US" spc="60" sz="4008">
                <a:solidFill>
                  <a:srgbClr val="272727">
                    <a:alpha val="52941"/>
                  </a:srgbClr>
                </a:solidFill>
                <a:latin typeface="Fira Sans Light"/>
              </a:rPr>
              <a:t>SEARCH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6471280" y="8858250"/>
            <a:ext cx="3282001" cy="1062859"/>
            <a:chOff x="0" y="0"/>
            <a:chExt cx="4376001" cy="1417145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4376001" cy="1417145"/>
              <a:chOff x="0" y="0"/>
              <a:chExt cx="2361102" cy="764630"/>
            </a:xfrm>
          </p:grpSpPr>
          <p:sp>
            <p:nvSpPr>
              <p:cNvPr name="Freeform 19" id="19"/>
              <p:cNvSpPr/>
              <p:nvPr/>
            </p:nvSpPr>
            <p:spPr>
              <a:xfrm>
                <a:off x="0" y="0"/>
                <a:ext cx="2361102" cy="764630"/>
              </a:xfrm>
              <a:custGeom>
                <a:avLst/>
                <a:gdLst/>
                <a:ahLst/>
                <a:cxnLst/>
                <a:rect r="r" b="b" t="t" l="l"/>
                <a:pathLst>
                  <a:path h="764630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4630"/>
                    </a:lnTo>
                    <a:lnTo>
                      <a:pt x="0" y="76463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0" id="20"/>
            <p:cNvSpPr txBox="true"/>
            <p:nvPr/>
          </p:nvSpPr>
          <p:spPr>
            <a:xfrm rot="0">
              <a:off x="849183" y="98350"/>
              <a:ext cx="2609934" cy="1115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7036"/>
                </a:lnSpc>
                <a:spcBef>
                  <a:spcPct val="0"/>
                </a:spcBef>
              </a:pPr>
              <a:r>
                <a:rPr lang="en-US" spc="75" u="none" sz="5025">
                  <a:solidFill>
                    <a:srgbClr val="121212"/>
                  </a:solidFill>
                  <a:latin typeface="Fira Sans Medium Bold"/>
                </a:rPr>
                <a:t>ADD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24289" y="8858250"/>
            <a:ext cx="3282001" cy="1062859"/>
            <a:chOff x="0" y="0"/>
            <a:chExt cx="4376001" cy="1417145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4376001" cy="1417145"/>
              <a:chOff x="0" y="0"/>
              <a:chExt cx="2361102" cy="764630"/>
            </a:xfrm>
          </p:grpSpPr>
          <p:sp>
            <p:nvSpPr>
              <p:cNvPr name="Freeform 23" id="23"/>
              <p:cNvSpPr/>
              <p:nvPr/>
            </p:nvSpPr>
            <p:spPr>
              <a:xfrm>
                <a:off x="0" y="0"/>
                <a:ext cx="2361102" cy="764630"/>
              </a:xfrm>
              <a:custGeom>
                <a:avLst/>
                <a:gdLst/>
                <a:ahLst/>
                <a:cxnLst/>
                <a:rect r="r" b="b" t="t" l="l"/>
                <a:pathLst>
                  <a:path h="764630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4630"/>
                    </a:lnTo>
                    <a:lnTo>
                      <a:pt x="0" y="76463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4" id="24"/>
            <p:cNvSpPr txBox="true"/>
            <p:nvPr/>
          </p:nvSpPr>
          <p:spPr>
            <a:xfrm rot="0">
              <a:off x="268384" y="98350"/>
              <a:ext cx="3839233" cy="1115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7036"/>
                </a:lnSpc>
                <a:spcBef>
                  <a:spcPct val="0"/>
                </a:spcBef>
              </a:pPr>
              <a:r>
                <a:rPr lang="en-US" spc="75" u="none" sz="5025">
                  <a:solidFill>
                    <a:srgbClr val="121212"/>
                  </a:solidFill>
                  <a:latin typeface="Fira Sans Medium Bold"/>
                </a:rPr>
                <a:t>REMOVE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-10800000">
            <a:off x="9105346" y="6485510"/>
            <a:ext cx="851929" cy="687847"/>
            <a:chOff x="0" y="0"/>
            <a:chExt cx="6350000" cy="5126990"/>
          </a:xfrm>
        </p:grpSpPr>
        <p:sp>
          <p:nvSpPr>
            <p:cNvPr name="Freeform 26" id="26"/>
            <p:cNvSpPr/>
            <p:nvPr/>
          </p:nvSpPr>
          <p:spPr>
            <a:xfrm>
              <a:off x="0" y="0"/>
              <a:ext cx="6350000" cy="5126990"/>
            </a:xfrm>
            <a:custGeom>
              <a:avLst/>
              <a:gdLst/>
              <a:ahLst/>
              <a:cxnLst/>
              <a:rect r="r" b="b" t="t" l="l"/>
              <a:pathLst>
                <a:path h="5126990" w="6350000">
                  <a:moveTo>
                    <a:pt x="3528060" y="0"/>
                  </a:moveTo>
                  <a:lnTo>
                    <a:pt x="3440430" y="0"/>
                  </a:lnTo>
                  <a:lnTo>
                    <a:pt x="2821940" y="0"/>
                  </a:lnTo>
                  <a:lnTo>
                    <a:pt x="0" y="0"/>
                  </a:lnTo>
                  <a:lnTo>
                    <a:pt x="2821940" y="2564130"/>
                  </a:lnTo>
                  <a:lnTo>
                    <a:pt x="0" y="5126990"/>
                  </a:lnTo>
                  <a:lnTo>
                    <a:pt x="2821940" y="5126990"/>
                  </a:lnTo>
                  <a:lnTo>
                    <a:pt x="3440430" y="5126990"/>
                  </a:lnTo>
                  <a:lnTo>
                    <a:pt x="3528060" y="5126990"/>
                  </a:lnTo>
                  <a:lnTo>
                    <a:pt x="6350000" y="2564130"/>
                  </a:lnTo>
                  <a:lnTo>
                    <a:pt x="3528060" y="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3977299" y="8858250"/>
            <a:ext cx="3282001" cy="1062859"/>
            <a:chOff x="0" y="0"/>
            <a:chExt cx="4376001" cy="1417145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4376001" cy="1417145"/>
              <a:chOff x="0" y="0"/>
              <a:chExt cx="2361102" cy="764630"/>
            </a:xfrm>
          </p:grpSpPr>
          <p:sp>
            <p:nvSpPr>
              <p:cNvPr name="Freeform 29" id="29"/>
              <p:cNvSpPr/>
              <p:nvPr/>
            </p:nvSpPr>
            <p:spPr>
              <a:xfrm>
                <a:off x="0" y="0"/>
                <a:ext cx="2361102" cy="764630"/>
              </a:xfrm>
              <a:custGeom>
                <a:avLst/>
                <a:gdLst/>
                <a:ahLst/>
                <a:cxnLst/>
                <a:rect r="r" b="b" t="t" l="l"/>
                <a:pathLst>
                  <a:path h="764630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4630"/>
                    </a:lnTo>
                    <a:lnTo>
                      <a:pt x="0" y="76463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0" id="30"/>
            <p:cNvSpPr txBox="true"/>
            <p:nvPr/>
          </p:nvSpPr>
          <p:spPr>
            <a:xfrm rot="0">
              <a:off x="268384" y="98350"/>
              <a:ext cx="3839233" cy="1115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7036"/>
                </a:lnSpc>
                <a:spcBef>
                  <a:spcPct val="0"/>
                </a:spcBef>
              </a:pPr>
              <a:r>
                <a:rPr lang="en-US" spc="75" u="none" sz="5025">
                  <a:solidFill>
                    <a:srgbClr val="121212"/>
                  </a:solidFill>
                  <a:latin typeface="Fira Sans Medium Bold"/>
                </a:rPr>
                <a:t>NEXT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2718270" y="8858250"/>
            <a:ext cx="3282001" cy="1062859"/>
            <a:chOff x="0" y="0"/>
            <a:chExt cx="4376001" cy="1417145"/>
          </a:xfrm>
        </p:grpSpPr>
        <p:grpSp>
          <p:nvGrpSpPr>
            <p:cNvPr name="Group 32" id="32"/>
            <p:cNvGrpSpPr/>
            <p:nvPr/>
          </p:nvGrpSpPr>
          <p:grpSpPr>
            <a:xfrm rot="0">
              <a:off x="0" y="0"/>
              <a:ext cx="4376001" cy="1417145"/>
              <a:chOff x="0" y="0"/>
              <a:chExt cx="2361102" cy="764630"/>
            </a:xfrm>
          </p:grpSpPr>
          <p:sp>
            <p:nvSpPr>
              <p:cNvPr name="Freeform 33" id="33"/>
              <p:cNvSpPr/>
              <p:nvPr/>
            </p:nvSpPr>
            <p:spPr>
              <a:xfrm>
                <a:off x="0" y="0"/>
                <a:ext cx="2361102" cy="764630"/>
              </a:xfrm>
              <a:custGeom>
                <a:avLst/>
                <a:gdLst/>
                <a:ahLst/>
                <a:cxnLst/>
                <a:rect r="r" b="b" t="t" l="l"/>
                <a:pathLst>
                  <a:path h="764630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4630"/>
                    </a:lnTo>
                    <a:lnTo>
                      <a:pt x="0" y="76463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4" id="34"/>
            <p:cNvSpPr txBox="true"/>
            <p:nvPr/>
          </p:nvSpPr>
          <p:spPr>
            <a:xfrm rot="0">
              <a:off x="849183" y="98350"/>
              <a:ext cx="2609934" cy="1115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6"/>
                </a:lnSpc>
              </a:pPr>
              <a:r>
                <a:rPr lang="en-US" spc="75" sz="5025">
                  <a:solidFill>
                    <a:srgbClr val="121212"/>
                  </a:solidFill>
                  <a:latin typeface="Fira Sans Medium Bold"/>
                </a:rPr>
                <a:t>BACK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38747" y="152400"/>
            <a:ext cx="6280845" cy="148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938"/>
              </a:lnSpc>
              <a:spcBef>
                <a:spcPct val="0"/>
              </a:spcBef>
            </a:pPr>
            <a:r>
              <a:rPr lang="en-US" spc="170" u="none" sz="8527">
                <a:solidFill>
                  <a:srgbClr val="F6F6E9"/>
                </a:solidFill>
                <a:latin typeface="Voga"/>
              </a:rPr>
              <a:t>REGISTER SYSTEM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-40386"/>
            <a:ext cx="1967563" cy="10287000"/>
            <a:chOff x="0" y="0"/>
            <a:chExt cx="2623417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623417" cy="13716000"/>
              <a:chOff x="0" y="0"/>
              <a:chExt cx="665571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65571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65571">
                    <a:moveTo>
                      <a:pt x="0" y="0"/>
                    </a:moveTo>
                    <a:lnTo>
                      <a:pt x="665571" y="0"/>
                    </a:lnTo>
                    <a:lnTo>
                      <a:pt x="665571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736778" y="6073760"/>
              <a:ext cx="11954098" cy="15684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842"/>
                </a:lnSpc>
              </a:pPr>
              <a:r>
                <a:rPr lang="en-US" spc="140" sz="703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413332" y="3921481"/>
            <a:ext cx="14845968" cy="4601600"/>
            <a:chOff x="0" y="0"/>
            <a:chExt cx="5021969" cy="155659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021969" cy="1556590"/>
            </a:xfrm>
            <a:custGeom>
              <a:avLst/>
              <a:gdLst/>
              <a:ahLst/>
              <a:cxnLst/>
              <a:rect r="r" b="b" t="t" l="l"/>
              <a:pathLst>
                <a:path h="1556590" w="5021969">
                  <a:moveTo>
                    <a:pt x="0" y="0"/>
                  </a:moveTo>
                  <a:lnTo>
                    <a:pt x="5021969" y="0"/>
                  </a:lnTo>
                  <a:lnTo>
                    <a:pt x="5021969" y="1556590"/>
                  </a:lnTo>
                  <a:lnTo>
                    <a:pt x="0" y="1556590"/>
                  </a:lnTo>
                  <a:close/>
                </a:path>
              </a:pathLst>
            </a:custGeom>
            <a:solidFill>
              <a:srgbClr val="F6F6E9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2413332" y="3004291"/>
            <a:ext cx="6431318" cy="513016"/>
            <a:chOff x="0" y="0"/>
            <a:chExt cx="8575090" cy="684022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8575090" cy="684022"/>
              <a:chOff x="0" y="0"/>
              <a:chExt cx="5492595" cy="438136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0" y="0"/>
                <a:ext cx="5492595" cy="438136"/>
              </a:xfrm>
              <a:custGeom>
                <a:avLst/>
                <a:gdLst/>
                <a:ahLst/>
                <a:cxnLst/>
                <a:rect r="r" b="b" t="t" l="l"/>
                <a:pathLst>
                  <a:path h="438136" w="5492595">
                    <a:moveTo>
                      <a:pt x="0" y="0"/>
                    </a:moveTo>
                    <a:lnTo>
                      <a:pt x="5492595" y="0"/>
                    </a:lnTo>
                    <a:lnTo>
                      <a:pt x="5492595" y="438136"/>
                    </a:lnTo>
                    <a:lnTo>
                      <a:pt x="0" y="438136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2651722" y="-57150"/>
              <a:ext cx="2986039" cy="741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8"/>
                </a:lnSpc>
              </a:pPr>
              <a:r>
                <a:rPr lang="en-US" spc="51" sz="3427">
                  <a:solidFill>
                    <a:srgbClr val="121212">
                      <a:alpha val="52941"/>
                    </a:srgbClr>
                  </a:solidFill>
                  <a:latin typeface="Fira Sans Light"/>
                </a:rPr>
                <a:t>SEARCH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7670387" y="1628775"/>
            <a:ext cx="3617565" cy="74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0"/>
              </a:lnSpc>
            </a:pPr>
            <a:r>
              <a:rPr lang="en-US" spc="65" sz="4350">
                <a:solidFill>
                  <a:srgbClr val="F6F6E9"/>
                </a:solidFill>
                <a:latin typeface="Fira Sans Light"/>
              </a:rPr>
              <a:t>SELECT CLIENT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679319" y="8858250"/>
            <a:ext cx="3395804" cy="1107097"/>
            <a:chOff x="0" y="0"/>
            <a:chExt cx="4527738" cy="1476130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20" id="20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1" id="21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272727"/>
                  </a:solidFill>
                  <a:latin typeface="Fira Sans Medium"/>
                </a:rPr>
                <a:t>NEXT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597510" y="8858250"/>
            <a:ext cx="3395804" cy="1107097"/>
            <a:chOff x="0" y="0"/>
            <a:chExt cx="4527738" cy="1476130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24" id="24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5" id="25"/>
            <p:cNvSpPr txBox="true"/>
            <p:nvPr/>
          </p:nvSpPr>
          <p:spPr>
            <a:xfrm rot="0">
              <a:off x="878628" y="105393"/>
              <a:ext cx="2700432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272727"/>
                  </a:solidFill>
                  <a:latin typeface="Fira Sans Medium"/>
                </a:rPr>
                <a:t>BACK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38747" y="189260"/>
            <a:ext cx="6280845" cy="148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938"/>
              </a:lnSpc>
              <a:spcBef>
                <a:spcPct val="0"/>
              </a:spcBef>
            </a:pPr>
            <a:r>
              <a:rPr lang="en-US" spc="170" u="none" sz="8527">
                <a:solidFill>
                  <a:srgbClr val="F6F6E9"/>
                </a:solidFill>
                <a:latin typeface="Voga"/>
              </a:rPr>
              <a:t>REGISTER SYSTEM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597510" y="3004291"/>
            <a:ext cx="13959737" cy="659952"/>
            <a:chOff x="0" y="0"/>
            <a:chExt cx="18612982" cy="879936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8612982" cy="879936"/>
              <a:chOff x="0" y="0"/>
              <a:chExt cx="11922157" cy="563624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11922157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11922157">
                    <a:moveTo>
                      <a:pt x="0" y="0"/>
                    </a:moveTo>
                    <a:lnTo>
                      <a:pt x="11922157" y="0"/>
                    </a:lnTo>
                    <a:lnTo>
                      <a:pt x="11922157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6341849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ADDRESS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679319" y="8858250"/>
            <a:ext cx="3395804" cy="1107097"/>
            <a:chOff x="0" y="0"/>
            <a:chExt cx="4527738" cy="1476130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272727"/>
                  </a:solidFill>
                  <a:latin typeface="Fira Sans Medium"/>
                </a:rPr>
                <a:t>NEXT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6086558" y="1600200"/>
            <a:ext cx="6785223" cy="1011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74"/>
              </a:lnSpc>
              <a:spcBef>
                <a:spcPct val="0"/>
              </a:spcBef>
            </a:pPr>
            <a:r>
              <a:rPr lang="en-US" spc="118" u="none" sz="5910">
                <a:solidFill>
                  <a:srgbClr val="F6F6E9"/>
                </a:solidFill>
                <a:latin typeface="Fira Sans Medium Bold"/>
              </a:rPr>
              <a:t>ADDRESS REGISTER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597510" y="8858250"/>
            <a:ext cx="3395804" cy="1107097"/>
            <a:chOff x="0" y="0"/>
            <a:chExt cx="4527738" cy="1476130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878628" y="105393"/>
              <a:ext cx="2700432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77" sz="5199">
                  <a:solidFill>
                    <a:srgbClr val="272727"/>
                  </a:solidFill>
                  <a:latin typeface="Fira Sans Medium"/>
                </a:rPr>
                <a:t>BACK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597510" y="4470835"/>
            <a:ext cx="4239826" cy="659952"/>
            <a:chOff x="0" y="0"/>
            <a:chExt cx="5653101" cy="879936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NUMBER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7353897" y="4470835"/>
            <a:ext cx="6121931" cy="659952"/>
            <a:chOff x="0" y="0"/>
            <a:chExt cx="8162574" cy="879936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8162574" cy="879936"/>
              <a:chOff x="0" y="0"/>
              <a:chExt cx="5228366" cy="563624"/>
            </a:xfrm>
          </p:grpSpPr>
          <p:sp>
            <p:nvSpPr>
              <p:cNvPr name="Freeform 26" id="26"/>
              <p:cNvSpPr/>
              <p:nvPr/>
            </p:nvSpPr>
            <p:spPr>
              <a:xfrm>
                <a:off x="0" y="0"/>
                <a:ext cx="5228366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228366">
                    <a:moveTo>
                      <a:pt x="0" y="0"/>
                    </a:moveTo>
                    <a:lnTo>
                      <a:pt x="5228366" y="0"/>
                    </a:lnTo>
                    <a:lnTo>
                      <a:pt x="5228366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1694483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DISTRICT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2597510" y="5937379"/>
            <a:ext cx="4239826" cy="659952"/>
            <a:chOff x="0" y="0"/>
            <a:chExt cx="5653101" cy="879936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30" id="30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1" id="31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CITY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7457465" y="5937379"/>
            <a:ext cx="4239826" cy="659952"/>
            <a:chOff x="0" y="0"/>
            <a:chExt cx="5653101" cy="879936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5653101" cy="879936"/>
              <a:chOff x="0" y="0"/>
              <a:chExt cx="3620976" cy="563624"/>
            </a:xfrm>
          </p:grpSpPr>
          <p:sp>
            <p:nvSpPr>
              <p:cNvPr name="Freeform 34" id="34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5" id="35"/>
            <p:cNvSpPr txBox="true"/>
            <p:nvPr/>
          </p:nvSpPr>
          <p:spPr>
            <a:xfrm rot="0">
              <a:off x="439746" y="-104775"/>
              <a:ext cx="477360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STATE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7" id="37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38" id="38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9" id="39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7D9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64469" y="142875"/>
            <a:ext cx="6629400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599"/>
              </a:lnSpc>
              <a:spcBef>
                <a:spcPct val="0"/>
              </a:spcBef>
            </a:pPr>
            <a:r>
              <a:rPr lang="en-US" spc="179" u="none" sz="9000">
                <a:solidFill>
                  <a:srgbClr val="F6F6E9"/>
                </a:solidFill>
                <a:latin typeface="Voga"/>
              </a:rPr>
              <a:t>REGISTER SYSTEM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CBDDD1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-5400000">
              <a:off x="-4697218" y="6005624"/>
              <a:ext cx="11954098" cy="1704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3D3D3D"/>
                  </a:solidFill>
                  <a:latin typeface="Voga"/>
                </a:rPr>
                <a:t>MENU LATERAL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3679319" y="8858250"/>
            <a:ext cx="3395804" cy="1107097"/>
            <a:chOff x="0" y="0"/>
            <a:chExt cx="4527738" cy="1476130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277691" y="105393"/>
              <a:ext cx="3972357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103" sz="5199">
                  <a:solidFill>
                    <a:srgbClr val="272727"/>
                  </a:solidFill>
                  <a:latin typeface="Fira Sans Medium Bold"/>
                </a:rPr>
                <a:t>NEXT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724882" y="1600200"/>
            <a:ext cx="5508575" cy="1011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274"/>
              </a:lnSpc>
              <a:spcBef>
                <a:spcPct val="0"/>
              </a:spcBef>
            </a:pPr>
            <a:r>
              <a:rPr lang="en-US" spc="118" u="none" sz="5910">
                <a:solidFill>
                  <a:srgbClr val="F6F6E9"/>
                </a:solidFill>
                <a:latin typeface="Fira Sans Medium Bold"/>
              </a:rPr>
              <a:t>PAYMENT FORM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2597510" y="8858250"/>
            <a:ext cx="3395804" cy="1107097"/>
            <a:chOff x="0" y="0"/>
            <a:chExt cx="4527738" cy="1476130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4527738" cy="1476130"/>
              <a:chOff x="0" y="0"/>
              <a:chExt cx="2361102" cy="769765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0" y="0"/>
                <a:ext cx="2361102" cy="769764"/>
              </a:xfrm>
              <a:custGeom>
                <a:avLst/>
                <a:gdLst/>
                <a:ahLst/>
                <a:cxnLst/>
                <a:rect r="r" b="b" t="t" l="l"/>
                <a:pathLst>
                  <a:path h="769764" w="2361102">
                    <a:moveTo>
                      <a:pt x="0" y="0"/>
                    </a:moveTo>
                    <a:lnTo>
                      <a:pt x="2361102" y="0"/>
                    </a:lnTo>
                    <a:lnTo>
                      <a:pt x="2361102" y="769764"/>
                    </a:lnTo>
                    <a:lnTo>
                      <a:pt x="0" y="76976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878628" y="105393"/>
              <a:ext cx="2700432" cy="11605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pc="103" sz="5199">
                  <a:solidFill>
                    <a:srgbClr val="272727"/>
                  </a:solidFill>
                  <a:latin typeface="Fira Sans Medium Bold"/>
                </a:rPr>
                <a:t>BACK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479169" y="7072461"/>
            <a:ext cx="6655232" cy="1035923"/>
            <a:chOff x="0" y="0"/>
            <a:chExt cx="8873642" cy="1381230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8873642" cy="1381230"/>
              <a:chOff x="0" y="0"/>
              <a:chExt cx="3620976" cy="563624"/>
            </a:xfrm>
          </p:grpSpPr>
          <p:sp>
            <p:nvSpPr>
              <p:cNvPr name="Freeform 18" id="18"/>
              <p:cNvSpPr/>
              <p:nvPr/>
            </p:nvSpPr>
            <p:spPr>
              <a:xfrm>
                <a:off x="0" y="0"/>
                <a:ext cx="3620975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3620975">
                    <a:moveTo>
                      <a:pt x="0" y="0"/>
                    </a:moveTo>
                    <a:lnTo>
                      <a:pt x="3620975" y="0"/>
                    </a:lnTo>
                    <a:lnTo>
                      <a:pt x="3620975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690267" y="-161925"/>
              <a:ext cx="7493108" cy="15431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53"/>
                </a:lnSpc>
              </a:pPr>
              <a:r>
                <a:rPr lang="en-US" spc="137" sz="6895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VALUE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597510" y="3279856"/>
            <a:ext cx="8176385" cy="1035923"/>
            <a:chOff x="0" y="0"/>
            <a:chExt cx="10901846" cy="1381230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10901846" cy="1381230"/>
              <a:chOff x="0" y="0"/>
              <a:chExt cx="4448604" cy="563624"/>
            </a:xfrm>
          </p:grpSpPr>
          <p:sp>
            <p:nvSpPr>
              <p:cNvPr name="Freeform 22" id="22"/>
              <p:cNvSpPr/>
              <p:nvPr/>
            </p:nvSpPr>
            <p:spPr>
              <a:xfrm>
                <a:off x="0" y="0"/>
                <a:ext cx="4448604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4448604">
                    <a:moveTo>
                      <a:pt x="0" y="0"/>
                    </a:moveTo>
                    <a:lnTo>
                      <a:pt x="4448604" y="0"/>
                    </a:lnTo>
                    <a:lnTo>
                      <a:pt x="4448604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848038" y="-161925"/>
              <a:ext cx="9205770" cy="15431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53"/>
                </a:lnSpc>
              </a:pPr>
              <a:r>
                <a:rPr lang="en-US" spc="137" sz="6895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PAYMENT FORM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2597510" y="4625539"/>
            <a:ext cx="8176385" cy="1035923"/>
            <a:chOff x="0" y="0"/>
            <a:chExt cx="10901846" cy="1381230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10901846" cy="1381230"/>
              <a:chOff x="0" y="0"/>
              <a:chExt cx="4448604" cy="563624"/>
            </a:xfrm>
          </p:grpSpPr>
          <p:sp>
            <p:nvSpPr>
              <p:cNvPr name="Freeform 26" id="26"/>
              <p:cNvSpPr/>
              <p:nvPr/>
            </p:nvSpPr>
            <p:spPr>
              <a:xfrm>
                <a:off x="0" y="0"/>
                <a:ext cx="4448604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4448604">
                    <a:moveTo>
                      <a:pt x="0" y="0"/>
                    </a:moveTo>
                    <a:lnTo>
                      <a:pt x="4448604" y="0"/>
                    </a:lnTo>
                    <a:lnTo>
                      <a:pt x="4448604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848038" y="-161925"/>
              <a:ext cx="9205770" cy="15431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53"/>
                </a:lnSpc>
              </a:pPr>
              <a:r>
                <a:rPr lang="en-US" spc="137" sz="6895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CARD NUMBER</a:t>
              </a: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5086746" y="6704597"/>
            <a:ext cx="2528441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pc="179" sz="9000">
                <a:solidFill>
                  <a:srgbClr val="272727"/>
                </a:solidFill>
                <a:latin typeface="Voga"/>
              </a:rPr>
              <a:t>VALUE: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653240" y="6140948"/>
            <a:ext cx="4421882" cy="530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pc="46" sz="3106">
                <a:solidFill>
                  <a:srgbClr val="272727"/>
                </a:solidFill>
                <a:latin typeface="Fira Sans Light"/>
              </a:rPr>
              <a:t>*SE SELECIONAR CARTÃO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0" y="0"/>
            <a:ext cx="2048334" cy="10287000"/>
            <a:chOff x="0" y="0"/>
            <a:chExt cx="2731112" cy="13716000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0"/>
              <a:ext cx="2731112" cy="13716000"/>
              <a:chOff x="0" y="0"/>
              <a:chExt cx="692893" cy="3479800"/>
            </a:xfrm>
          </p:grpSpPr>
          <p:sp>
            <p:nvSpPr>
              <p:cNvPr name="Freeform 32" id="32"/>
              <p:cNvSpPr/>
              <p:nvPr/>
            </p:nvSpPr>
            <p:spPr>
              <a:xfrm>
                <a:off x="0" y="0"/>
                <a:ext cx="692893" cy="3479800"/>
              </a:xfrm>
              <a:custGeom>
                <a:avLst/>
                <a:gdLst/>
                <a:ahLst/>
                <a:cxnLst/>
                <a:rect r="r" b="b" t="t" l="l"/>
                <a:pathLst>
                  <a:path h="3479800" w="692893">
                    <a:moveTo>
                      <a:pt x="0" y="0"/>
                    </a:moveTo>
                    <a:lnTo>
                      <a:pt x="692893" y="0"/>
                    </a:lnTo>
                    <a:lnTo>
                      <a:pt x="692893" y="3479800"/>
                    </a:lnTo>
                    <a:lnTo>
                      <a:pt x="0" y="3479800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3" id="33"/>
            <p:cNvSpPr txBox="true"/>
            <p:nvPr/>
          </p:nvSpPr>
          <p:spPr>
            <a:xfrm rot="-5400000">
              <a:off x="-4682930" y="6019912"/>
              <a:ext cx="11954098" cy="1676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640"/>
                </a:lnSpc>
              </a:pPr>
              <a:r>
                <a:rPr lang="en-US" spc="152" sz="7600">
                  <a:solidFill>
                    <a:srgbClr val="272727"/>
                  </a:solidFill>
                  <a:latin typeface="Fira Sans Medium Bold"/>
                </a:rPr>
                <a:t>MENU LATERAL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2597510" y="6104860"/>
            <a:ext cx="6489510" cy="659952"/>
            <a:chOff x="0" y="0"/>
            <a:chExt cx="8652680" cy="879936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0" y="0"/>
              <a:ext cx="8652680" cy="879936"/>
              <a:chOff x="0" y="0"/>
              <a:chExt cx="5542293" cy="563624"/>
            </a:xfrm>
          </p:grpSpPr>
          <p:sp>
            <p:nvSpPr>
              <p:cNvPr name="Freeform 36" id="36"/>
              <p:cNvSpPr/>
              <p:nvPr/>
            </p:nvSpPr>
            <p:spPr>
              <a:xfrm>
                <a:off x="0" y="0"/>
                <a:ext cx="5542293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5542293">
                    <a:moveTo>
                      <a:pt x="0" y="0"/>
                    </a:moveTo>
                    <a:lnTo>
                      <a:pt x="5542293" y="0"/>
                    </a:lnTo>
                    <a:lnTo>
                      <a:pt x="5542293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37" id="37"/>
            <p:cNvSpPr txBox="true"/>
            <p:nvPr/>
          </p:nvSpPr>
          <p:spPr>
            <a:xfrm rot="0">
              <a:off x="673079" y="-104775"/>
              <a:ext cx="7306523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Expiration Date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9577378" y="6104860"/>
            <a:ext cx="2802377" cy="659952"/>
            <a:chOff x="0" y="0"/>
            <a:chExt cx="3736502" cy="879936"/>
          </a:xfrm>
        </p:grpSpPr>
        <p:grpSp>
          <p:nvGrpSpPr>
            <p:cNvPr name="Group 39" id="39"/>
            <p:cNvGrpSpPr/>
            <p:nvPr/>
          </p:nvGrpSpPr>
          <p:grpSpPr>
            <a:xfrm rot="0">
              <a:off x="0" y="0"/>
              <a:ext cx="3736502" cy="879936"/>
              <a:chOff x="0" y="0"/>
              <a:chExt cx="2393338" cy="563624"/>
            </a:xfrm>
          </p:grpSpPr>
          <p:sp>
            <p:nvSpPr>
              <p:cNvPr name="Freeform 40" id="40"/>
              <p:cNvSpPr/>
              <p:nvPr/>
            </p:nvSpPr>
            <p:spPr>
              <a:xfrm>
                <a:off x="0" y="0"/>
                <a:ext cx="2393338" cy="563624"/>
              </a:xfrm>
              <a:custGeom>
                <a:avLst/>
                <a:gdLst/>
                <a:ahLst/>
                <a:cxnLst/>
                <a:rect r="r" b="b" t="t" l="l"/>
                <a:pathLst>
                  <a:path h="563624" w="2393338">
                    <a:moveTo>
                      <a:pt x="0" y="0"/>
                    </a:moveTo>
                    <a:lnTo>
                      <a:pt x="2393338" y="0"/>
                    </a:lnTo>
                    <a:lnTo>
                      <a:pt x="2393338" y="563624"/>
                    </a:lnTo>
                    <a:lnTo>
                      <a:pt x="0" y="563624"/>
                    </a:lnTo>
                    <a:close/>
                  </a:path>
                </a:pathLst>
              </a:custGeom>
              <a:solidFill>
                <a:srgbClr val="F6F6E9"/>
              </a:solidFill>
            </p:spPr>
          </p:sp>
        </p:grpSp>
        <p:sp>
          <p:nvSpPr>
            <p:cNvPr name="TextBox 41" id="41"/>
            <p:cNvSpPr txBox="true"/>
            <p:nvPr/>
          </p:nvSpPr>
          <p:spPr>
            <a:xfrm rot="0">
              <a:off x="290657" y="-104775"/>
              <a:ext cx="3155189" cy="9847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149"/>
                </a:lnSpc>
              </a:pPr>
              <a:r>
                <a:rPr lang="en-US" spc="65" sz="4392">
                  <a:solidFill>
                    <a:srgbClr val="1F5014">
                      <a:alpha val="52941"/>
                    </a:srgbClr>
                  </a:solidFill>
                  <a:latin typeface="Voga"/>
                </a:rPr>
                <a:t>CVV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DAE7vf77_z8</dc:identifier>
  <dcterms:modified xsi:type="dcterms:W3CDTF">2011-08-01T06:04:30Z</dcterms:modified>
  <cp:revision>1</cp:revision>
  <dc:title>FOOD_DEV - GRAPHIC INTERFACE</dc:title>
</cp:coreProperties>
</file>

<file path=docProps/thumbnail.jpeg>
</file>